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770" r:id="rId5"/>
    <p:sldMasterId id="2147483792" r:id="rId6"/>
    <p:sldMasterId id="2147483826" r:id="rId7"/>
    <p:sldMasterId id="2147483856" r:id="rId8"/>
    <p:sldMasterId id="2147483880" r:id="rId9"/>
    <p:sldMasterId id="2147483960" r:id="rId10"/>
    <p:sldMasterId id="2147483926" r:id="rId11"/>
    <p:sldMasterId id="2147484229" r:id="rId12"/>
  </p:sldMasterIdLst>
  <p:notesMasterIdLst>
    <p:notesMasterId r:id="rId43"/>
  </p:notesMasterIdLst>
  <p:sldIdLst>
    <p:sldId id="2076136799" r:id="rId13"/>
    <p:sldId id="2076136832" r:id="rId14"/>
    <p:sldId id="2076136741" r:id="rId15"/>
    <p:sldId id="2076136812" r:id="rId16"/>
    <p:sldId id="2076136836" r:id="rId17"/>
    <p:sldId id="2076136837" r:id="rId18"/>
    <p:sldId id="2076136814" r:id="rId19"/>
    <p:sldId id="2076136838" r:id="rId20"/>
    <p:sldId id="2076136816" r:id="rId21"/>
    <p:sldId id="2076136839" r:id="rId22"/>
    <p:sldId id="2076136817" r:id="rId23"/>
    <p:sldId id="2076136800" r:id="rId24"/>
    <p:sldId id="2076136852" r:id="rId25"/>
    <p:sldId id="2076136853" r:id="rId26"/>
    <p:sldId id="2076136854" r:id="rId27"/>
    <p:sldId id="2076136855" r:id="rId28"/>
    <p:sldId id="2076136856" r:id="rId29"/>
    <p:sldId id="2076136857" r:id="rId30"/>
    <p:sldId id="2076136858" r:id="rId31"/>
    <p:sldId id="2076136859" r:id="rId32"/>
    <p:sldId id="2076136860" r:id="rId33"/>
    <p:sldId id="2076136861" r:id="rId34"/>
    <p:sldId id="2076136862" r:id="rId35"/>
    <p:sldId id="2076136863" r:id="rId36"/>
    <p:sldId id="2076136864" r:id="rId37"/>
    <p:sldId id="2076136865" r:id="rId38"/>
    <p:sldId id="2076136866" r:id="rId39"/>
    <p:sldId id="2076136867" r:id="rId40"/>
    <p:sldId id="2076136868" r:id="rId41"/>
    <p:sldId id="20761368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 userDrawn="1">
          <p15:clr>
            <a:srgbClr val="A4A3A4"/>
          </p15:clr>
        </p15:guide>
        <p15:guide id="2" orient="horz" pos="21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ole" initials="N" lastIdx="2" clrIdx="0">
    <p:extLst>
      <p:ext uri="{19B8F6BF-5375-455C-9EA6-DF929625EA0E}">
        <p15:presenceInfo xmlns:p15="http://schemas.microsoft.com/office/powerpoint/2012/main" userId="Nicol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F0"/>
    <a:srgbClr val="107C10"/>
    <a:srgbClr val="002050"/>
    <a:srgbClr val="FE7F50"/>
    <a:srgbClr val="FFB900"/>
    <a:srgbClr val="CCECFF"/>
    <a:srgbClr val="0078D7"/>
    <a:srgbClr val="D0DAF1"/>
    <a:srgbClr val="505050"/>
    <a:srgbClr val="FFD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563EC9-D5C8-44AF-9D8C-A4BBD427318B}" v="2" dt="2021-07-13T13:07:20.986"/>
    <p1510:client id="{BA7813C6-5846-42F7-8718-E94533E97BF2}" v="21" dt="2021-07-13T01:43:04.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p:restoredTop sz="80027" autoAdjust="0"/>
  </p:normalViewPr>
  <p:slideViewPr>
    <p:cSldViewPr snapToGrid="0">
      <p:cViewPr varScale="1">
        <p:scale>
          <a:sx n="104" d="100"/>
          <a:sy n="104" d="100"/>
        </p:scale>
        <p:origin x="900" y="102"/>
      </p:cViewPr>
      <p:guideLst>
        <p:guide pos="384"/>
        <p:guide orient="horz" pos="21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AN Nan" userId="d33fbf4f3dbaf8d2" providerId="LiveId" clId="{1C04F1F4-3264-40DD-A11B-44ACBD4EEC8C}"/>
    <pc:docChg chg="modSld">
      <pc:chgData name="DUAN Nan" userId="d33fbf4f3dbaf8d2" providerId="LiveId" clId="{1C04F1F4-3264-40DD-A11B-44ACBD4EEC8C}" dt="2021-05-14T05:27:46.697" v="1"/>
      <pc:docMkLst>
        <pc:docMk/>
      </pc:docMkLst>
      <pc:sldChg chg="delSp modTransition modAnim">
        <pc:chgData name="DUAN Nan" userId="d33fbf4f3dbaf8d2" providerId="LiveId" clId="{1C04F1F4-3264-40DD-A11B-44ACBD4EEC8C}" dt="2021-05-14T05:27:46.697" v="1"/>
        <pc:sldMkLst>
          <pc:docMk/>
          <pc:sldMk cId="3735069968" sldId="2464"/>
        </pc:sldMkLst>
        <pc:picChg chg="del">
          <ac:chgData name="DUAN Nan" userId="d33fbf4f3dbaf8d2" providerId="LiveId" clId="{1C04F1F4-3264-40DD-A11B-44ACBD4EEC8C}" dt="2021-05-14T05:27:46.697" v="1"/>
          <ac:picMkLst>
            <pc:docMk/>
            <pc:sldMk cId="3735069968" sldId="2464"/>
            <ac:picMk id="3" creationId="{74C0EF57-283D-4E66-AE7C-8D466859A4F3}"/>
          </ac:picMkLst>
        </pc:picChg>
      </pc:sldChg>
      <pc:sldChg chg="delSp modTransition modAnim">
        <pc:chgData name="DUAN Nan" userId="d33fbf4f3dbaf8d2" providerId="LiveId" clId="{1C04F1F4-3264-40DD-A11B-44ACBD4EEC8C}" dt="2021-05-14T05:27:46.697" v="1"/>
        <pc:sldMkLst>
          <pc:docMk/>
          <pc:sldMk cId="805429469" sldId="3167"/>
        </pc:sldMkLst>
        <pc:picChg chg="del">
          <ac:chgData name="DUAN Nan" userId="d33fbf4f3dbaf8d2" providerId="LiveId" clId="{1C04F1F4-3264-40DD-A11B-44ACBD4EEC8C}" dt="2021-05-14T05:27:46.697" v="1"/>
          <ac:picMkLst>
            <pc:docMk/>
            <pc:sldMk cId="805429469" sldId="3167"/>
            <ac:picMk id="17" creationId="{88878541-0503-4885-9F59-6DC384C70D88}"/>
          </ac:picMkLst>
        </pc:picChg>
      </pc:sldChg>
      <pc:sldChg chg="delSp modTransition modAnim">
        <pc:chgData name="DUAN Nan" userId="d33fbf4f3dbaf8d2" providerId="LiveId" clId="{1C04F1F4-3264-40DD-A11B-44ACBD4EEC8C}" dt="2021-05-14T05:27:46.697" v="1"/>
        <pc:sldMkLst>
          <pc:docMk/>
          <pc:sldMk cId="2057270646" sldId="2076136475"/>
        </pc:sldMkLst>
        <pc:picChg chg="del">
          <ac:chgData name="DUAN Nan" userId="d33fbf4f3dbaf8d2" providerId="LiveId" clId="{1C04F1F4-3264-40DD-A11B-44ACBD4EEC8C}" dt="2021-05-14T05:27:46.697" v="1"/>
          <ac:picMkLst>
            <pc:docMk/>
            <pc:sldMk cId="2057270646" sldId="2076136475"/>
            <ac:picMk id="5" creationId="{F6773E40-1FC3-4E30-8EFA-3F8B3F5B3A38}"/>
          </ac:picMkLst>
        </pc:picChg>
      </pc:sldChg>
      <pc:sldChg chg="delSp modTransition modAnim">
        <pc:chgData name="DUAN Nan" userId="d33fbf4f3dbaf8d2" providerId="LiveId" clId="{1C04F1F4-3264-40DD-A11B-44ACBD4EEC8C}" dt="2021-05-14T05:27:46.697" v="1"/>
        <pc:sldMkLst>
          <pc:docMk/>
          <pc:sldMk cId="3930422028" sldId="2076136477"/>
        </pc:sldMkLst>
        <pc:picChg chg="del">
          <ac:chgData name="DUAN Nan" userId="d33fbf4f3dbaf8d2" providerId="LiveId" clId="{1C04F1F4-3264-40DD-A11B-44ACBD4EEC8C}" dt="2021-05-14T05:27:46.697" v="1"/>
          <ac:picMkLst>
            <pc:docMk/>
            <pc:sldMk cId="3930422028" sldId="2076136477"/>
            <ac:picMk id="7" creationId="{8A193579-E4F0-416E-BB02-43A1FF9F583B}"/>
          </ac:picMkLst>
        </pc:picChg>
      </pc:sldChg>
      <pc:sldChg chg="delSp modTransition modAnim">
        <pc:chgData name="DUAN Nan" userId="d33fbf4f3dbaf8d2" providerId="LiveId" clId="{1C04F1F4-3264-40DD-A11B-44ACBD4EEC8C}" dt="2021-05-14T05:27:46.697" v="1"/>
        <pc:sldMkLst>
          <pc:docMk/>
          <pc:sldMk cId="2193485025" sldId="2076136482"/>
        </pc:sldMkLst>
        <pc:picChg chg="del">
          <ac:chgData name="DUAN Nan" userId="d33fbf4f3dbaf8d2" providerId="LiveId" clId="{1C04F1F4-3264-40DD-A11B-44ACBD4EEC8C}" dt="2021-05-14T05:27:46.697" v="1"/>
          <ac:picMkLst>
            <pc:docMk/>
            <pc:sldMk cId="2193485025" sldId="2076136482"/>
            <ac:picMk id="7" creationId="{5C9C1E08-9570-4B34-9316-B646D41FF1F2}"/>
          </ac:picMkLst>
        </pc:picChg>
      </pc:sldChg>
      <pc:sldChg chg="delSp modTransition modAnim">
        <pc:chgData name="DUAN Nan" userId="d33fbf4f3dbaf8d2" providerId="LiveId" clId="{1C04F1F4-3264-40DD-A11B-44ACBD4EEC8C}" dt="2021-05-14T05:27:46.697" v="1"/>
        <pc:sldMkLst>
          <pc:docMk/>
          <pc:sldMk cId="1782321163" sldId="2076136484"/>
        </pc:sldMkLst>
        <pc:picChg chg="del">
          <ac:chgData name="DUAN Nan" userId="d33fbf4f3dbaf8d2" providerId="LiveId" clId="{1C04F1F4-3264-40DD-A11B-44ACBD4EEC8C}" dt="2021-05-14T05:27:46.697" v="1"/>
          <ac:picMkLst>
            <pc:docMk/>
            <pc:sldMk cId="1782321163" sldId="2076136484"/>
            <ac:picMk id="7" creationId="{2944FDEA-3276-4D29-B177-E3F9163F1178}"/>
          </ac:picMkLst>
        </pc:picChg>
      </pc:sldChg>
      <pc:sldChg chg="delSp modTransition modAnim">
        <pc:chgData name="DUAN Nan" userId="d33fbf4f3dbaf8d2" providerId="LiveId" clId="{1C04F1F4-3264-40DD-A11B-44ACBD4EEC8C}" dt="2021-05-14T05:27:46.697" v="1"/>
        <pc:sldMkLst>
          <pc:docMk/>
          <pc:sldMk cId="1974284886" sldId="2076136485"/>
        </pc:sldMkLst>
        <pc:picChg chg="del">
          <ac:chgData name="DUAN Nan" userId="d33fbf4f3dbaf8d2" providerId="LiveId" clId="{1C04F1F4-3264-40DD-A11B-44ACBD4EEC8C}" dt="2021-05-14T05:27:46.697" v="1"/>
          <ac:picMkLst>
            <pc:docMk/>
            <pc:sldMk cId="1974284886" sldId="2076136485"/>
            <ac:picMk id="69" creationId="{35C6ED21-5B1F-41E4-A666-A0102C1B2897}"/>
          </ac:picMkLst>
        </pc:picChg>
      </pc:sldChg>
      <pc:sldChg chg="delSp modTransition modAnim">
        <pc:chgData name="DUAN Nan" userId="d33fbf4f3dbaf8d2" providerId="LiveId" clId="{1C04F1F4-3264-40DD-A11B-44ACBD4EEC8C}" dt="2021-05-14T05:27:46.697" v="1"/>
        <pc:sldMkLst>
          <pc:docMk/>
          <pc:sldMk cId="462754846" sldId="2076136486"/>
        </pc:sldMkLst>
        <pc:picChg chg="del">
          <ac:chgData name="DUAN Nan" userId="d33fbf4f3dbaf8d2" providerId="LiveId" clId="{1C04F1F4-3264-40DD-A11B-44ACBD4EEC8C}" dt="2021-05-14T05:27:46.697" v="1"/>
          <ac:picMkLst>
            <pc:docMk/>
            <pc:sldMk cId="462754846" sldId="2076136486"/>
            <ac:picMk id="28" creationId="{2E5C2FEE-51B6-42C3-A8B7-487730030040}"/>
          </ac:picMkLst>
        </pc:picChg>
      </pc:sldChg>
      <pc:sldChg chg="delSp modTransition modAnim">
        <pc:chgData name="DUAN Nan" userId="d33fbf4f3dbaf8d2" providerId="LiveId" clId="{1C04F1F4-3264-40DD-A11B-44ACBD4EEC8C}" dt="2021-05-14T05:27:46.697" v="1"/>
        <pc:sldMkLst>
          <pc:docMk/>
          <pc:sldMk cId="391736900" sldId="2076136586"/>
        </pc:sldMkLst>
        <pc:picChg chg="del">
          <ac:chgData name="DUAN Nan" userId="d33fbf4f3dbaf8d2" providerId="LiveId" clId="{1C04F1F4-3264-40DD-A11B-44ACBD4EEC8C}" dt="2021-05-14T05:27:46.697" v="1"/>
          <ac:picMkLst>
            <pc:docMk/>
            <pc:sldMk cId="391736900" sldId="2076136586"/>
            <ac:picMk id="9" creationId="{16F1FFD6-DC6F-47B6-964B-4E82F3071380}"/>
          </ac:picMkLst>
        </pc:picChg>
      </pc:sldChg>
      <pc:sldChg chg="delSp modTransition modAnim">
        <pc:chgData name="DUAN Nan" userId="d33fbf4f3dbaf8d2" providerId="LiveId" clId="{1C04F1F4-3264-40DD-A11B-44ACBD4EEC8C}" dt="2021-05-14T05:27:46.697" v="1"/>
        <pc:sldMkLst>
          <pc:docMk/>
          <pc:sldMk cId="184636843" sldId="2076136587"/>
        </pc:sldMkLst>
        <pc:picChg chg="del">
          <ac:chgData name="DUAN Nan" userId="d33fbf4f3dbaf8d2" providerId="LiveId" clId="{1C04F1F4-3264-40DD-A11B-44ACBD4EEC8C}" dt="2021-05-14T05:27:46.697" v="1"/>
          <ac:picMkLst>
            <pc:docMk/>
            <pc:sldMk cId="184636843" sldId="2076136587"/>
            <ac:picMk id="5" creationId="{D57C678F-9AEC-4AF9-A572-A096FC377CC5}"/>
          </ac:picMkLst>
        </pc:picChg>
      </pc:sldChg>
      <pc:sldChg chg="delSp modTransition modAnim">
        <pc:chgData name="DUAN Nan" userId="d33fbf4f3dbaf8d2" providerId="LiveId" clId="{1C04F1F4-3264-40DD-A11B-44ACBD4EEC8C}" dt="2021-05-14T05:27:46.697" v="1"/>
        <pc:sldMkLst>
          <pc:docMk/>
          <pc:sldMk cId="3244421759" sldId="2076136729"/>
        </pc:sldMkLst>
        <pc:picChg chg="del">
          <ac:chgData name="DUAN Nan" userId="d33fbf4f3dbaf8d2" providerId="LiveId" clId="{1C04F1F4-3264-40DD-A11B-44ACBD4EEC8C}" dt="2021-05-14T05:27:46.697" v="1"/>
          <ac:picMkLst>
            <pc:docMk/>
            <pc:sldMk cId="3244421759" sldId="2076136729"/>
            <ac:picMk id="9" creationId="{20B13077-1766-4B17-BF5B-45F09972A06F}"/>
          </ac:picMkLst>
        </pc:picChg>
      </pc:sldChg>
      <pc:sldChg chg="delSp modTransition modAnim">
        <pc:chgData name="DUAN Nan" userId="d33fbf4f3dbaf8d2" providerId="LiveId" clId="{1C04F1F4-3264-40DD-A11B-44ACBD4EEC8C}" dt="2021-05-14T05:27:46.697" v="1"/>
        <pc:sldMkLst>
          <pc:docMk/>
          <pc:sldMk cId="3532467178" sldId="2076136730"/>
        </pc:sldMkLst>
        <pc:picChg chg="del">
          <ac:chgData name="DUAN Nan" userId="d33fbf4f3dbaf8d2" providerId="LiveId" clId="{1C04F1F4-3264-40DD-A11B-44ACBD4EEC8C}" dt="2021-05-14T05:27:46.697" v="1"/>
          <ac:picMkLst>
            <pc:docMk/>
            <pc:sldMk cId="3532467178" sldId="2076136730"/>
            <ac:picMk id="7" creationId="{132970F1-6736-4F6B-9EAC-7D15858F3A36}"/>
          </ac:picMkLst>
        </pc:picChg>
      </pc:sldChg>
      <pc:sldChg chg="delSp modTransition modAnim">
        <pc:chgData name="DUAN Nan" userId="d33fbf4f3dbaf8d2" providerId="LiveId" clId="{1C04F1F4-3264-40DD-A11B-44ACBD4EEC8C}" dt="2021-05-14T05:27:46.697" v="1"/>
        <pc:sldMkLst>
          <pc:docMk/>
          <pc:sldMk cId="3593849708" sldId="2076136741"/>
        </pc:sldMkLst>
        <pc:picChg chg="del">
          <ac:chgData name="DUAN Nan" userId="d33fbf4f3dbaf8d2" providerId="LiveId" clId="{1C04F1F4-3264-40DD-A11B-44ACBD4EEC8C}" dt="2021-05-14T05:27:46.697" v="1"/>
          <ac:picMkLst>
            <pc:docMk/>
            <pc:sldMk cId="3593849708" sldId="2076136741"/>
            <ac:picMk id="5" creationId="{0E06FF15-90E0-475F-BFF1-3DF15C08745B}"/>
          </ac:picMkLst>
        </pc:picChg>
      </pc:sldChg>
      <pc:sldChg chg="delSp modTransition modAnim">
        <pc:chgData name="DUAN Nan" userId="d33fbf4f3dbaf8d2" providerId="LiveId" clId="{1C04F1F4-3264-40DD-A11B-44ACBD4EEC8C}" dt="2021-05-14T05:27:46.697" v="1"/>
        <pc:sldMkLst>
          <pc:docMk/>
          <pc:sldMk cId="3515714454" sldId="2076136742"/>
        </pc:sldMkLst>
        <pc:picChg chg="del">
          <ac:chgData name="DUAN Nan" userId="d33fbf4f3dbaf8d2" providerId="LiveId" clId="{1C04F1F4-3264-40DD-A11B-44ACBD4EEC8C}" dt="2021-05-14T05:27:46.697" v="1"/>
          <ac:picMkLst>
            <pc:docMk/>
            <pc:sldMk cId="3515714454" sldId="2076136742"/>
            <ac:picMk id="10" creationId="{65417945-FEA3-4F1D-995A-65FF88A2EB21}"/>
          </ac:picMkLst>
        </pc:picChg>
      </pc:sldChg>
      <pc:sldChg chg="delSp modTransition modAnim">
        <pc:chgData name="DUAN Nan" userId="d33fbf4f3dbaf8d2" providerId="LiveId" clId="{1C04F1F4-3264-40DD-A11B-44ACBD4EEC8C}" dt="2021-05-14T05:27:46.697" v="1"/>
        <pc:sldMkLst>
          <pc:docMk/>
          <pc:sldMk cId="1873299692" sldId="2076136795"/>
        </pc:sldMkLst>
        <pc:picChg chg="del">
          <ac:chgData name="DUAN Nan" userId="d33fbf4f3dbaf8d2" providerId="LiveId" clId="{1C04F1F4-3264-40DD-A11B-44ACBD4EEC8C}" dt="2021-05-14T05:27:46.697" v="1"/>
          <ac:picMkLst>
            <pc:docMk/>
            <pc:sldMk cId="1873299692" sldId="2076136795"/>
            <ac:picMk id="4" creationId="{0F13DF9F-54D3-4EA4-8486-F205F7325722}"/>
          </ac:picMkLst>
        </pc:picChg>
      </pc:sldChg>
      <pc:sldChg chg="delSp modTransition modAnim">
        <pc:chgData name="DUAN Nan" userId="d33fbf4f3dbaf8d2" providerId="LiveId" clId="{1C04F1F4-3264-40DD-A11B-44ACBD4EEC8C}" dt="2021-05-14T05:27:46.697" v="1"/>
        <pc:sldMkLst>
          <pc:docMk/>
          <pc:sldMk cId="2055191653" sldId="2076136796"/>
        </pc:sldMkLst>
        <pc:picChg chg="del">
          <ac:chgData name="DUAN Nan" userId="d33fbf4f3dbaf8d2" providerId="LiveId" clId="{1C04F1F4-3264-40DD-A11B-44ACBD4EEC8C}" dt="2021-05-14T05:27:46.697" v="1"/>
          <ac:picMkLst>
            <pc:docMk/>
            <pc:sldMk cId="2055191653" sldId="2076136796"/>
            <ac:picMk id="9" creationId="{D31E6688-8A41-4AD7-91CA-22A6557FEC8C}"/>
          </ac:picMkLst>
        </pc:picChg>
      </pc:sldChg>
    </pc:docChg>
  </pc:docChgLst>
  <pc:docChgLst>
    <pc:chgData name="DUAN Nan" userId="d33fbf4f3dbaf8d2" providerId="LiveId" clId="{1026ECF8-28C0-4AD5-98DB-84E27F33F301}"/>
    <pc:docChg chg="undo redo custSel addSld delSld modSld sldOrd">
      <pc:chgData name="DUAN Nan" userId="d33fbf4f3dbaf8d2" providerId="LiveId" clId="{1026ECF8-28C0-4AD5-98DB-84E27F33F301}" dt="2021-05-29T02:14:59.931" v="2319" actId="20577"/>
      <pc:docMkLst>
        <pc:docMk/>
      </pc:docMkLst>
      <pc:sldChg chg="addSp delSp modSp add del mod">
        <pc:chgData name="DUAN Nan" userId="d33fbf4f3dbaf8d2" providerId="LiveId" clId="{1026ECF8-28C0-4AD5-98DB-84E27F33F301}" dt="2021-05-27T12:32:13.018" v="661" actId="20577"/>
        <pc:sldMkLst>
          <pc:docMk/>
          <pc:sldMk cId="3593849708" sldId="2076136741"/>
        </pc:sldMkLst>
        <pc:spChg chg="mod">
          <ac:chgData name="DUAN Nan" userId="d33fbf4f3dbaf8d2" providerId="LiveId" clId="{1026ECF8-28C0-4AD5-98DB-84E27F33F301}" dt="2021-05-27T12:32:13.018" v="661" actId="20577"/>
          <ac:spMkLst>
            <pc:docMk/>
            <pc:sldMk cId="3593849708" sldId="2076136741"/>
            <ac:spMk id="6" creationId="{0DA72CF8-50BF-4519-A6F3-01635EAFEAD9}"/>
          </ac:spMkLst>
        </pc:spChg>
        <pc:spChg chg="add mod">
          <ac:chgData name="DUAN Nan" userId="d33fbf4f3dbaf8d2" providerId="LiveId" clId="{1026ECF8-28C0-4AD5-98DB-84E27F33F301}" dt="2021-05-27T12:28:51.264" v="623" actId="1036"/>
          <ac:spMkLst>
            <pc:docMk/>
            <pc:sldMk cId="3593849708" sldId="2076136741"/>
            <ac:spMk id="11" creationId="{73E00130-EE4B-41F1-BC55-CD628FD2074D}"/>
          </ac:spMkLst>
        </pc:spChg>
        <pc:grpChg chg="add del">
          <ac:chgData name="DUAN Nan" userId="d33fbf4f3dbaf8d2" providerId="LiveId" clId="{1026ECF8-28C0-4AD5-98DB-84E27F33F301}" dt="2021-05-27T11:56:48.502" v="167" actId="165"/>
          <ac:grpSpMkLst>
            <pc:docMk/>
            <pc:sldMk cId="3593849708" sldId="2076136741"/>
            <ac:grpSpMk id="15" creationId="{E33C8355-B7C7-4EE9-AC31-83B1979C0F01}"/>
          </ac:grpSpMkLst>
        </pc:grpChg>
        <pc:picChg chg="add del mod">
          <ac:chgData name="DUAN Nan" userId="d33fbf4f3dbaf8d2" providerId="LiveId" clId="{1026ECF8-28C0-4AD5-98DB-84E27F33F301}" dt="2021-05-27T12:19:51.098" v="431" actId="478"/>
          <ac:picMkLst>
            <pc:docMk/>
            <pc:sldMk cId="3593849708" sldId="2076136741"/>
            <ac:picMk id="3" creationId="{BAD705CB-8BDB-4090-AA70-7891985CB9E6}"/>
          </ac:picMkLst>
        </pc:picChg>
        <pc:picChg chg="add del mod">
          <ac:chgData name="DUAN Nan" userId="d33fbf4f3dbaf8d2" providerId="LiveId" clId="{1026ECF8-28C0-4AD5-98DB-84E27F33F301}" dt="2021-05-27T11:58:23.026" v="182" actId="478"/>
          <ac:picMkLst>
            <pc:docMk/>
            <pc:sldMk cId="3593849708" sldId="2076136741"/>
            <ac:picMk id="5" creationId="{A33B2556-0319-444C-B08D-BC45A8219FF9}"/>
          </ac:picMkLst>
        </pc:picChg>
        <pc:picChg chg="del topLvl">
          <ac:chgData name="DUAN Nan" userId="d33fbf4f3dbaf8d2" providerId="LiveId" clId="{1026ECF8-28C0-4AD5-98DB-84E27F33F301}" dt="2021-05-27T12:19:49.124" v="430" actId="478"/>
          <ac:picMkLst>
            <pc:docMk/>
            <pc:sldMk cId="3593849708" sldId="2076136741"/>
            <ac:picMk id="8" creationId="{9574D96C-64EF-4284-BD8D-6C8D7B8D3304}"/>
          </ac:picMkLst>
        </pc:picChg>
        <pc:picChg chg="add mod">
          <ac:chgData name="DUAN Nan" userId="d33fbf4f3dbaf8d2" providerId="LiveId" clId="{1026ECF8-28C0-4AD5-98DB-84E27F33F301}" dt="2021-05-27T12:27:54.183" v="602" actId="1076"/>
          <ac:picMkLst>
            <pc:docMk/>
            <pc:sldMk cId="3593849708" sldId="2076136741"/>
            <ac:picMk id="9" creationId="{DAC1DB4D-63AF-4311-BECA-322019E5640D}"/>
          </ac:picMkLst>
        </pc:picChg>
        <pc:picChg chg="del topLvl">
          <ac:chgData name="DUAN Nan" userId="d33fbf4f3dbaf8d2" providerId="LiveId" clId="{1026ECF8-28C0-4AD5-98DB-84E27F33F301}" dt="2021-05-27T11:56:50.505" v="168" actId="478"/>
          <ac:picMkLst>
            <pc:docMk/>
            <pc:sldMk cId="3593849708" sldId="2076136741"/>
            <ac:picMk id="10" creationId="{4BCC7E24-2C02-4ED4-B71A-24D8CADA700F}"/>
          </ac:picMkLst>
        </pc:picChg>
      </pc:sldChg>
      <pc:sldChg chg="addSp">
        <pc:chgData name="DUAN Nan" userId="d33fbf4f3dbaf8d2" providerId="LiveId" clId="{1026ECF8-28C0-4AD5-98DB-84E27F33F301}" dt="2021-05-27T12:20:32.606" v="432"/>
        <pc:sldMkLst>
          <pc:docMk/>
          <pc:sldMk cId="3751766193" sldId="2076136741"/>
        </pc:sldMkLst>
        <pc:picChg chg="add">
          <ac:chgData name="DUAN Nan" userId="d33fbf4f3dbaf8d2" providerId="LiveId" clId="{1026ECF8-28C0-4AD5-98DB-84E27F33F301}" dt="2021-05-27T12:20:32.606" v="432"/>
          <ac:picMkLst>
            <pc:docMk/>
            <pc:sldMk cId="3751766193" sldId="2076136741"/>
            <ac:picMk id="2050" creationId="{495C59F2-ED85-4E9B-980F-218E5217BC34}"/>
          </ac:picMkLst>
        </pc:picChg>
      </pc:sldChg>
      <pc:sldChg chg="addSp delSp modSp mod">
        <pc:chgData name="DUAN Nan" userId="d33fbf4f3dbaf8d2" providerId="LiveId" clId="{1026ECF8-28C0-4AD5-98DB-84E27F33F301}" dt="2021-05-27T12:29:19.673" v="631" actId="20577"/>
        <pc:sldMkLst>
          <pc:docMk/>
          <pc:sldMk cId="3940621424" sldId="2076136797"/>
        </pc:sldMkLst>
        <pc:spChg chg="mod">
          <ac:chgData name="DUAN Nan" userId="d33fbf4f3dbaf8d2" providerId="LiveId" clId="{1026ECF8-28C0-4AD5-98DB-84E27F33F301}" dt="2021-05-27T12:29:19.673" v="631" actId="20577"/>
          <ac:spMkLst>
            <pc:docMk/>
            <pc:sldMk cId="3940621424" sldId="2076136797"/>
            <ac:spMk id="3" creationId="{60B8C51F-169E-437B-94DC-A8837EBFD83E}"/>
          </ac:spMkLst>
        </pc:spChg>
        <pc:spChg chg="add del">
          <ac:chgData name="DUAN Nan" userId="d33fbf4f3dbaf8d2" providerId="LiveId" clId="{1026ECF8-28C0-4AD5-98DB-84E27F33F301}" dt="2021-05-27T12:15:10.019" v="365" actId="22"/>
          <ac:spMkLst>
            <pc:docMk/>
            <pc:sldMk cId="3940621424" sldId="2076136797"/>
            <ac:spMk id="5" creationId="{32D29F8F-B84B-42CE-82F9-3F67ADC18C92}"/>
          </ac:spMkLst>
        </pc:spChg>
      </pc:sldChg>
      <pc:sldChg chg="modSp mod">
        <pc:chgData name="DUAN Nan" userId="d33fbf4f3dbaf8d2" providerId="LiveId" clId="{1026ECF8-28C0-4AD5-98DB-84E27F33F301}" dt="2021-05-27T12:16:15.877" v="370" actId="20577"/>
        <pc:sldMkLst>
          <pc:docMk/>
          <pc:sldMk cId="3053707819" sldId="2076136799"/>
        </pc:sldMkLst>
        <pc:spChg chg="mod">
          <ac:chgData name="DUAN Nan" userId="d33fbf4f3dbaf8d2" providerId="LiveId" clId="{1026ECF8-28C0-4AD5-98DB-84E27F33F301}" dt="2021-05-27T12:16:15.877" v="370" actId="20577"/>
          <ac:spMkLst>
            <pc:docMk/>
            <pc:sldMk cId="3053707819" sldId="2076136799"/>
            <ac:spMk id="3" creationId="{EDAB1D1A-54B6-4165-BA94-AFC16D90D443}"/>
          </ac:spMkLst>
        </pc:spChg>
      </pc:sldChg>
      <pc:sldChg chg="modSp add del mod">
        <pc:chgData name="DUAN Nan" userId="d33fbf4f3dbaf8d2" providerId="LiveId" clId="{1026ECF8-28C0-4AD5-98DB-84E27F33F301}" dt="2021-05-29T00:07:43.014" v="1251" actId="1035"/>
        <pc:sldMkLst>
          <pc:docMk/>
          <pc:sldMk cId="3583591440" sldId="2076136800"/>
        </pc:sldMkLst>
        <pc:spChg chg="mod">
          <ac:chgData name="DUAN Nan" userId="d33fbf4f3dbaf8d2" providerId="LiveId" clId="{1026ECF8-28C0-4AD5-98DB-84E27F33F301}" dt="2021-05-29T00:07:43.014" v="1251" actId="1035"/>
          <ac:spMkLst>
            <pc:docMk/>
            <pc:sldMk cId="3583591440" sldId="2076136800"/>
            <ac:spMk id="2" creationId="{B7FB99DD-0808-4A83-A1A8-573D6BFCCC61}"/>
          </ac:spMkLst>
        </pc:spChg>
        <pc:spChg chg="mod">
          <ac:chgData name="DUAN Nan" userId="d33fbf4f3dbaf8d2" providerId="LiveId" clId="{1026ECF8-28C0-4AD5-98DB-84E27F33F301}" dt="2021-05-27T13:20:27.992" v="1243" actId="20577"/>
          <ac:spMkLst>
            <pc:docMk/>
            <pc:sldMk cId="3583591440" sldId="2076136800"/>
            <ac:spMk id="3" creationId="{2A30D656-0556-4AD8-BDF4-46A5A2A2C505}"/>
          </ac:spMkLst>
        </pc:spChg>
        <pc:spChg chg="mod">
          <ac:chgData name="DUAN Nan" userId="d33fbf4f3dbaf8d2" providerId="LiveId" clId="{1026ECF8-28C0-4AD5-98DB-84E27F33F301}" dt="2021-05-29T00:07:43.014" v="1251" actId="1035"/>
          <ac:spMkLst>
            <pc:docMk/>
            <pc:sldMk cId="3583591440" sldId="2076136800"/>
            <ac:spMk id="4" creationId="{5B3F6810-CB97-4D87-B5D6-52545B41A2C6}"/>
          </ac:spMkLst>
        </pc:spChg>
        <pc:spChg chg="mod">
          <ac:chgData name="DUAN Nan" userId="d33fbf4f3dbaf8d2" providerId="LiveId" clId="{1026ECF8-28C0-4AD5-98DB-84E27F33F301}" dt="2021-05-29T00:07:43.014" v="1251" actId="1035"/>
          <ac:spMkLst>
            <pc:docMk/>
            <pc:sldMk cId="3583591440" sldId="2076136800"/>
            <ac:spMk id="5" creationId="{FF7B589A-0444-40BC-9966-7D65B6271F08}"/>
          </ac:spMkLst>
        </pc:spChg>
        <pc:spChg chg="mod">
          <ac:chgData name="DUAN Nan" userId="d33fbf4f3dbaf8d2" providerId="LiveId" clId="{1026ECF8-28C0-4AD5-98DB-84E27F33F301}" dt="2021-05-29T00:07:43.014" v="1251" actId="1035"/>
          <ac:spMkLst>
            <pc:docMk/>
            <pc:sldMk cId="3583591440" sldId="2076136800"/>
            <ac:spMk id="6" creationId="{BDD5F850-6809-4787-8961-57463C87BCA1}"/>
          </ac:spMkLst>
        </pc:spChg>
        <pc:grpChg chg="mod">
          <ac:chgData name="DUAN Nan" userId="d33fbf4f3dbaf8d2" providerId="LiveId" clId="{1026ECF8-28C0-4AD5-98DB-84E27F33F301}" dt="2021-05-29T00:07:43.014" v="1251" actId="1035"/>
          <ac:grpSpMkLst>
            <pc:docMk/>
            <pc:sldMk cId="3583591440" sldId="2076136800"/>
            <ac:grpSpMk id="8" creationId="{B4F3C8AD-1BCE-460E-A1DA-6EFABA0180E3}"/>
          </ac:grpSpMkLst>
        </pc:grpChg>
        <pc:picChg chg="mod">
          <ac:chgData name="DUAN Nan" userId="d33fbf4f3dbaf8d2" providerId="LiveId" clId="{1026ECF8-28C0-4AD5-98DB-84E27F33F301}" dt="2021-05-29T00:07:43.014" v="1251" actId="1035"/>
          <ac:picMkLst>
            <pc:docMk/>
            <pc:sldMk cId="3583591440" sldId="2076136800"/>
            <ac:picMk id="1026" creationId="{6EDFE98A-6C41-40AB-9C9C-5048180A5615}"/>
          </ac:picMkLst>
        </pc:picChg>
        <pc:picChg chg="mod">
          <ac:chgData name="DUAN Nan" userId="d33fbf4f3dbaf8d2" providerId="LiveId" clId="{1026ECF8-28C0-4AD5-98DB-84E27F33F301}" dt="2021-05-29T00:07:43.014" v="1251" actId="1035"/>
          <ac:picMkLst>
            <pc:docMk/>
            <pc:sldMk cId="3583591440" sldId="2076136800"/>
            <ac:picMk id="2050" creationId="{6AB9771A-7B04-4916-A03E-55FBB26BE1EB}"/>
          </ac:picMkLst>
        </pc:picChg>
        <pc:picChg chg="mod">
          <ac:chgData name="DUAN Nan" userId="d33fbf4f3dbaf8d2" providerId="LiveId" clId="{1026ECF8-28C0-4AD5-98DB-84E27F33F301}" dt="2021-05-29T00:07:43.014" v="1251" actId="1035"/>
          <ac:picMkLst>
            <pc:docMk/>
            <pc:sldMk cId="3583591440" sldId="2076136800"/>
            <ac:picMk id="3074" creationId="{ABFE6796-F559-4D2C-8FFF-D4BB2B22863C}"/>
          </ac:picMkLst>
        </pc:picChg>
        <pc:picChg chg="mod">
          <ac:chgData name="DUAN Nan" userId="d33fbf4f3dbaf8d2" providerId="LiveId" clId="{1026ECF8-28C0-4AD5-98DB-84E27F33F301}" dt="2021-05-29T00:07:43.014" v="1251" actId="1035"/>
          <ac:picMkLst>
            <pc:docMk/>
            <pc:sldMk cId="3583591440" sldId="2076136800"/>
            <ac:picMk id="4098" creationId="{FB1374E8-C2C7-4B12-87CC-C171D63533DC}"/>
          </ac:picMkLst>
        </pc:picChg>
      </pc:sldChg>
      <pc:sldChg chg="addSp delSp modSp new del mod">
        <pc:chgData name="DUAN Nan" userId="d33fbf4f3dbaf8d2" providerId="LiveId" clId="{1026ECF8-28C0-4AD5-98DB-84E27F33F301}" dt="2021-05-27T11:54:38.465" v="160" actId="47"/>
        <pc:sldMkLst>
          <pc:docMk/>
          <pc:sldMk cId="1957502862" sldId="2076136810"/>
        </pc:sldMkLst>
        <pc:spChg chg="del">
          <ac:chgData name="DUAN Nan" userId="d33fbf4f3dbaf8d2" providerId="LiveId" clId="{1026ECF8-28C0-4AD5-98DB-84E27F33F301}" dt="2021-05-27T11:44:44.969" v="55" actId="478"/>
          <ac:spMkLst>
            <pc:docMk/>
            <pc:sldMk cId="1957502862" sldId="2076136810"/>
            <ac:spMk id="2" creationId="{17C145A7-AF4D-4AE8-A76F-DAD0DF5D29F0}"/>
          </ac:spMkLst>
        </pc:spChg>
        <pc:spChg chg="del mod">
          <ac:chgData name="DUAN Nan" userId="d33fbf4f3dbaf8d2" providerId="LiveId" clId="{1026ECF8-28C0-4AD5-98DB-84E27F33F301}" dt="2021-05-27T11:45:43.521" v="81" actId="478"/>
          <ac:spMkLst>
            <pc:docMk/>
            <pc:sldMk cId="1957502862" sldId="2076136810"/>
            <ac:spMk id="3" creationId="{F43C9599-ED39-49D0-8A45-84099435C58C}"/>
          </ac:spMkLst>
        </pc:spChg>
        <pc:spChg chg="add del mod">
          <ac:chgData name="DUAN Nan" userId="d33fbf4f3dbaf8d2" providerId="LiveId" clId="{1026ECF8-28C0-4AD5-98DB-84E27F33F301}" dt="2021-05-27T11:54:17.755" v="154" actId="21"/>
          <ac:spMkLst>
            <pc:docMk/>
            <pc:sldMk cId="1957502862" sldId="2076136810"/>
            <ac:spMk id="13" creationId="{26DAF4C5-5E3B-4C62-B695-F0DCDCA8F6C1}"/>
          </ac:spMkLst>
        </pc:spChg>
        <pc:picChg chg="add del mod">
          <ac:chgData name="DUAN Nan" userId="d33fbf4f3dbaf8d2" providerId="LiveId" clId="{1026ECF8-28C0-4AD5-98DB-84E27F33F301}" dt="2021-05-27T11:54:13.021" v="152" actId="21"/>
          <ac:picMkLst>
            <pc:docMk/>
            <pc:sldMk cId="1957502862" sldId="2076136810"/>
            <ac:picMk id="5" creationId="{2CC22E80-B411-4CDD-8341-24D4EA543BD8}"/>
          </ac:picMkLst>
        </pc:picChg>
        <pc:picChg chg="add del mod">
          <ac:chgData name="DUAN Nan" userId="d33fbf4f3dbaf8d2" providerId="LiveId" clId="{1026ECF8-28C0-4AD5-98DB-84E27F33F301}" dt="2021-05-27T11:47:46.610" v="97" actId="478"/>
          <ac:picMkLst>
            <pc:docMk/>
            <pc:sldMk cId="1957502862" sldId="2076136810"/>
            <ac:picMk id="7" creationId="{2229642F-3077-44A7-9032-0FDEA0F6D5FB}"/>
          </ac:picMkLst>
        </pc:picChg>
        <pc:picChg chg="add del mod">
          <ac:chgData name="DUAN Nan" userId="d33fbf4f3dbaf8d2" providerId="LiveId" clId="{1026ECF8-28C0-4AD5-98DB-84E27F33F301}" dt="2021-05-27T11:48:15.355" v="105" actId="21"/>
          <ac:picMkLst>
            <pc:docMk/>
            <pc:sldMk cId="1957502862" sldId="2076136810"/>
            <ac:picMk id="9" creationId="{0FD4984D-3839-4267-8803-18E0AF6D1C5B}"/>
          </ac:picMkLst>
        </pc:picChg>
        <pc:picChg chg="add del mod">
          <ac:chgData name="DUAN Nan" userId="d33fbf4f3dbaf8d2" providerId="LiveId" clId="{1026ECF8-28C0-4AD5-98DB-84E27F33F301}" dt="2021-05-27T11:54:13.021" v="152" actId="21"/>
          <ac:picMkLst>
            <pc:docMk/>
            <pc:sldMk cId="1957502862" sldId="2076136810"/>
            <ac:picMk id="11" creationId="{B73E9C96-4A91-48C6-AFF9-EA6F9A35640B}"/>
          </ac:picMkLst>
        </pc:picChg>
      </pc:sldChg>
      <pc:sldChg chg="addSp delSp modSp new del mod ord modShow">
        <pc:chgData name="DUAN Nan" userId="d33fbf4f3dbaf8d2" providerId="LiveId" clId="{1026ECF8-28C0-4AD5-98DB-84E27F33F301}" dt="2021-05-29T00:21:07.579" v="1252" actId="47"/>
        <pc:sldMkLst>
          <pc:docMk/>
          <pc:sldMk cId="3281708238" sldId="2076136811"/>
        </pc:sldMkLst>
        <pc:spChg chg="del">
          <ac:chgData name="DUAN Nan" userId="d33fbf4f3dbaf8d2" providerId="LiveId" clId="{1026ECF8-28C0-4AD5-98DB-84E27F33F301}" dt="2021-05-27T11:54:09.986" v="151" actId="478"/>
          <ac:spMkLst>
            <pc:docMk/>
            <pc:sldMk cId="3281708238" sldId="2076136811"/>
            <ac:spMk id="2" creationId="{4A7FDF94-83FC-4A9A-B100-F811BA837E58}"/>
          </ac:spMkLst>
        </pc:spChg>
        <pc:spChg chg="add mod">
          <ac:chgData name="DUAN Nan" userId="d33fbf4f3dbaf8d2" providerId="LiveId" clId="{1026ECF8-28C0-4AD5-98DB-84E27F33F301}" dt="2021-05-27T11:54:33.265" v="159" actId="14100"/>
          <ac:spMkLst>
            <pc:docMk/>
            <pc:sldMk cId="3281708238" sldId="2076136811"/>
            <ac:spMk id="9" creationId="{E02C1FB7-2A5C-41DE-B4E0-6F8B84F3D911}"/>
          </ac:spMkLst>
        </pc:spChg>
        <pc:picChg chg="add">
          <ac:chgData name="DUAN Nan" userId="d33fbf4f3dbaf8d2" providerId="LiveId" clId="{1026ECF8-28C0-4AD5-98DB-84E27F33F301}" dt="2021-05-27T11:54:13.814" v="153" actId="22"/>
          <ac:picMkLst>
            <pc:docMk/>
            <pc:sldMk cId="3281708238" sldId="2076136811"/>
            <ac:picMk id="5" creationId="{71333448-74E2-4F14-AE37-8DA36EE938BD}"/>
          </ac:picMkLst>
        </pc:picChg>
        <pc:picChg chg="add">
          <ac:chgData name="DUAN Nan" userId="d33fbf4f3dbaf8d2" providerId="LiveId" clId="{1026ECF8-28C0-4AD5-98DB-84E27F33F301}" dt="2021-05-27T11:54:13.814" v="153" actId="22"/>
          <ac:picMkLst>
            <pc:docMk/>
            <pc:sldMk cId="3281708238" sldId="2076136811"/>
            <ac:picMk id="7" creationId="{68DF3FE1-761B-4CD1-B17D-7A77924A4FC6}"/>
          </ac:picMkLst>
        </pc:picChg>
      </pc:sldChg>
      <pc:sldChg chg="addSp delSp modSp add del mod">
        <pc:chgData name="DUAN Nan" userId="d33fbf4f3dbaf8d2" providerId="LiveId" clId="{1026ECF8-28C0-4AD5-98DB-84E27F33F301}" dt="2021-05-27T11:54:05.101" v="149" actId="47"/>
        <pc:sldMkLst>
          <pc:docMk/>
          <pc:sldMk cId="3308927360" sldId="2076136811"/>
        </pc:sldMkLst>
        <pc:spChg chg="add del mod">
          <ac:chgData name="DUAN Nan" userId="d33fbf4f3dbaf8d2" providerId="LiveId" clId="{1026ECF8-28C0-4AD5-98DB-84E27F33F301}" dt="2021-05-27T11:53:13.061" v="139" actId="21"/>
          <ac:spMkLst>
            <pc:docMk/>
            <pc:sldMk cId="3308927360" sldId="2076136811"/>
            <ac:spMk id="3" creationId="{4FBD1783-6142-49A0-B969-42DD59ACE05D}"/>
          </ac:spMkLst>
        </pc:spChg>
        <pc:picChg chg="add del mod ord">
          <ac:chgData name="DUAN Nan" userId="d33fbf4f3dbaf8d2" providerId="LiveId" clId="{1026ECF8-28C0-4AD5-98DB-84E27F33F301}" dt="2021-05-27T11:52:54.820" v="133" actId="21"/>
          <ac:picMkLst>
            <pc:docMk/>
            <pc:sldMk cId="3308927360" sldId="2076136811"/>
            <ac:picMk id="2" creationId="{3F83E77A-AC29-4F8C-852D-0E55DB1E93B9}"/>
          </ac:picMkLst>
        </pc:picChg>
        <pc:picChg chg="del">
          <ac:chgData name="DUAN Nan" userId="d33fbf4f3dbaf8d2" providerId="LiveId" clId="{1026ECF8-28C0-4AD5-98DB-84E27F33F301}" dt="2021-05-27T11:47:49.037" v="98" actId="478"/>
          <ac:picMkLst>
            <pc:docMk/>
            <pc:sldMk cId="3308927360" sldId="2076136811"/>
            <ac:picMk id="5" creationId="{2CC22E80-B411-4CDD-8341-24D4EA543BD8}"/>
          </ac:picMkLst>
        </pc:picChg>
        <pc:picChg chg="del">
          <ac:chgData name="DUAN Nan" userId="d33fbf4f3dbaf8d2" providerId="LiveId" clId="{1026ECF8-28C0-4AD5-98DB-84E27F33F301}" dt="2021-05-27T11:47:56.494" v="99" actId="21"/>
          <ac:picMkLst>
            <pc:docMk/>
            <pc:sldMk cId="3308927360" sldId="2076136811"/>
            <ac:picMk id="7" creationId="{2229642F-3077-44A7-9032-0FDEA0F6D5FB}"/>
          </ac:picMkLst>
        </pc:picChg>
      </pc:sldChg>
      <pc:sldChg chg="addSp delSp modSp new add del mod">
        <pc:chgData name="DUAN Nan" userId="d33fbf4f3dbaf8d2" providerId="LiveId" clId="{1026ECF8-28C0-4AD5-98DB-84E27F33F301}" dt="2021-05-27T13:18:54.912" v="1201" actId="20577"/>
        <pc:sldMkLst>
          <pc:docMk/>
          <pc:sldMk cId="29117731" sldId="2076136812"/>
        </pc:sldMkLst>
        <pc:spChg chg="del">
          <ac:chgData name="DUAN Nan" userId="d33fbf4f3dbaf8d2" providerId="LiveId" clId="{1026ECF8-28C0-4AD5-98DB-84E27F33F301}" dt="2021-05-27T12:35:45.004" v="673" actId="478"/>
          <ac:spMkLst>
            <pc:docMk/>
            <pc:sldMk cId="29117731" sldId="2076136812"/>
            <ac:spMk id="2" creationId="{D3F1CBC1-0312-496C-ADAD-98A4BD15CB74}"/>
          </ac:spMkLst>
        </pc:spChg>
        <pc:spChg chg="add mod">
          <ac:chgData name="DUAN Nan" userId="d33fbf4f3dbaf8d2" providerId="LiveId" clId="{1026ECF8-28C0-4AD5-98DB-84E27F33F301}" dt="2021-05-27T13:06:56.288" v="899" actId="1037"/>
          <ac:spMkLst>
            <pc:docMk/>
            <pc:sldMk cId="29117731" sldId="2076136812"/>
            <ac:spMk id="2" creationId="{F4404E64-F027-40CB-BB13-B3FEA00D84C1}"/>
          </ac:spMkLst>
        </pc:spChg>
        <pc:spChg chg="mod">
          <ac:chgData name="DUAN Nan" userId="d33fbf4f3dbaf8d2" providerId="LiveId" clId="{1026ECF8-28C0-4AD5-98DB-84E27F33F301}" dt="2021-05-27T13:18:54.912" v="1201" actId="20577"/>
          <ac:spMkLst>
            <pc:docMk/>
            <pc:sldMk cId="29117731" sldId="2076136812"/>
            <ac:spMk id="3" creationId="{DC215393-1527-48C6-B96F-82577BA32E6B}"/>
          </ac:spMkLst>
        </pc:spChg>
        <pc:spChg chg="add mod">
          <ac:chgData name="DUAN Nan" userId="d33fbf4f3dbaf8d2" providerId="LiveId" clId="{1026ECF8-28C0-4AD5-98DB-84E27F33F301}" dt="2021-05-27T13:06:56.288" v="899" actId="1037"/>
          <ac:spMkLst>
            <pc:docMk/>
            <pc:sldMk cId="29117731" sldId="2076136812"/>
            <ac:spMk id="4" creationId="{23ED50E5-3470-4B12-B71C-5B1CE8739233}"/>
          </ac:spMkLst>
        </pc:spChg>
        <pc:spChg chg="del">
          <ac:chgData name="DUAN Nan" userId="d33fbf4f3dbaf8d2" providerId="LiveId" clId="{1026ECF8-28C0-4AD5-98DB-84E27F33F301}" dt="2021-05-27T12:33:21.480" v="664" actId="478"/>
          <ac:spMkLst>
            <pc:docMk/>
            <pc:sldMk cId="29117731" sldId="2076136812"/>
            <ac:spMk id="4" creationId="{D69DD225-A196-4A7B-AE56-887CF74E7BE7}"/>
          </ac:spMkLst>
        </pc:spChg>
        <pc:grpChg chg="add mod">
          <ac:chgData name="DUAN Nan" userId="d33fbf4f3dbaf8d2" providerId="LiveId" clId="{1026ECF8-28C0-4AD5-98DB-84E27F33F301}" dt="2021-05-27T13:06:56.288" v="899" actId="1037"/>
          <ac:grpSpMkLst>
            <pc:docMk/>
            <pc:sldMk cId="29117731" sldId="2076136812"/>
            <ac:grpSpMk id="5" creationId="{60E66759-3BC2-48F7-BE33-B2DE214C1C28}"/>
          </ac:grpSpMkLst>
        </pc:grpChg>
        <pc:grpChg chg="add mod">
          <ac:chgData name="DUAN Nan" userId="d33fbf4f3dbaf8d2" providerId="LiveId" clId="{1026ECF8-28C0-4AD5-98DB-84E27F33F301}" dt="2021-05-27T13:06:56.288" v="899" actId="1037"/>
          <ac:grpSpMkLst>
            <pc:docMk/>
            <pc:sldMk cId="29117731" sldId="2076136812"/>
            <ac:grpSpMk id="7" creationId="{FB435DF5-427D-43C8-8FF6-738E64AE0779}"/>
          </ac:grpSpMkLst>
        </pc:grpChg>
        <pc:grpChg chg="add mod">
          <ac:chgData name="DUAN Nan" userId="d33fbf4f3dbaf8d2" providerId="LiveId" clId="{1026ECF8-28C0-4AD5-98DB-84E27F33F301}" dt="2021-05-27T13:06:56.288" v="899" actId="1037"/>
          <ac:grpSpMkLst>
            <pc:docMk/>
            <pc:sldMk cId="29117731" sldId="2076136812"/>
            <ac:grpSpMk id="9" creationId="{F1A4652A-277A-47AC-80DC-24795E7F578D}"/>
          </ac:grpSpMkLst>
        </pc:grpChg>
        <pc:picChg chg="del">
          <ac:chgData name="DUAN Nan" userId="d33fbf4f3dbaf8d2" providerId="LiveId" clId="{1026ECF8-28C0-4AD5-98DB-84E27F33F301}" dt="2021-05-27T12:34:52.214" v="668" actId="478"/>
          <ac:picMkLst>
            <pc:docMk/>
            <pc:sldMk cId="29117731" sldId="2076136812"/>
            <ac:picMk id="7170" creationId="{A6B5FA1E-F203-49BE-A780-76A57D1A8F2F}"/>
          </ac:picMkLst>
        </pc:picChg>
        <pc:picChg chg="mod">
          <ac:chgData name="DUAN Nan" userId="d33fbf4f3dbaf8d2" providerId="LiveId" clId="{1026ECF8-28C0-4AD5-98DB-84E27F33F301}" dt="2021-05-27T13:06:56.288" v="899" actId="1037"/>
          <ac:picMkLst>
            <pc:docMk/>
            <pc:sldMk cId="29117731" sldId="2076136812"/>
            <ac:picMk id="8194" creationId="{3918B58B-3581-4CF0-9B18-A8AEF49BE7B1}"/>
          </ac:picMkLst>
        </pc:picChg>
        <pc:picChg chg="mod">
          <ac:chgData name="DUAN Nan" userId="d33fbf4f3dbaf8d2" providerId="LiveId" clId="{1026ECF8-28C0-4AD5-98DB-84E27F33F301}" dt="2021-05-27T13:06:56.288" v="899" actId="1037"/>
          <ac:picMkLst>
            <pc:docMk/>
            <pc:sldMk cId="29117731" sldId="2076136812"/>
            <ac:picMk id="9218" creationId="{86694136-97AC-4E9C-9595-FA84414B851B}"/>
          </ac:picMkLst>
        </pc:picChg>
        <pc:picChg chg="del mod">
          <ac:chgData name="DUAN Nan" userId="d33fbf4f3dbaf8d2" providerId="LiveId" clId="{1026ECF8-28C0-4AD5-98DB-84E27F33F301}" dt="2021-05-27T12:41:12.543" v="686" actId="478"/>
          <ac:picMkLst>
            <pc:docMk/>
            <pc:sldMk cId="29117731" sldId="2076136812"/>
            <ac:picMk id="10242" creationId="{DE60DD42-15D3-499F-803C-F24FA73FDF72}"/>
          </ac:picMkLst>
        </pc:picChg>
        <pc:picChg chg="mod">
          <ac:chgData name="DUAN Nan" userId="d33fbf4f3dbaf8d2" providerId="LiveId" clId="{1026ECF8-28C0-4AD5-98DB-84E27F33F301}" dt="2021-05-27T13:06:56.288" v="899" actId="1037"/>
          <ac:picMkLst>
            <pc:docMk/>
            <pc:sldMk cId="29117731" sldId="2076136812"/>
            <ac:picMk id="11266" creationId="{83535FB8-7435-49CA-8F97-71399D553B1F}"/>
          </ac:picMkLst>
        </pc:picChg>
      </pc:sldChg>
      <pc:sldChg chg="addSp">
        <pc:chgData name="DUAN Nan" userId="d33fbf4f3dbaf8d2" providerId="LiveId" clId="{1026ECF8-28C0-4AD5-98DB-84E27F33F301}" dt="2021-05-27T12:37:29.814" v="675"/>
        <pc:sldMkLst>
          <pc:docMk/>
          <pc:sldMk cId="553264112" sldId="2076136812"/>
        </pc:sldMkLst>
        <pc:picChg chg="add">
          <ac:chgData name="DUAN Nan" userId="d33fbf4f3dbaf8d2" providerId="LiveId" clId="{1026ECF8-28C0-4AD5-98DB-84E27F33F301}" dt="2021-05-27T12:37:29.814" v="675"/>
          <ac:picMkLst>
            <pc:docMk/>
            <pc:sldMk cId="553264112" sldId="2076136812"/>
            <ac:picMk id="9218" creationId="{86694136-97AC-4E9C-9595-FA84414B851B}"/>
          </ac:picMkLst>
        </pc:picChg>
      </pc:sldChg>
      <pc:sldChg chg="addSp">
        <pc:chgData name="DUAN Nan" userId="d33fbf4f3dbaf8d2" providerId="LiveId" clId="{1026ECF8-28C0-4AD5-98DB-84E27F33F301}" dt="2021-05-27T12:35:39.087" v="669"/>
        <pc:sldMkLst>
          <pc:docMk/>
          <pc:sldMk cId="1619624854" sldId="2076136812"/>
        </pc:sldMkLst>
        <pc:picChg chg="add">
          <ac:chgData name="DUAN Nan" userId="d33fbf4f3dbaf8d2" providerId="LiveId" clId="{1026ECF8-28C0-4AD5-98DB-84E27F33F301}" dt="2021-05-27T12:35:39.087" v="669"/>
          <ac:picMkLst>
            <pc:docMk/>
            <pc:sldMk cId="1619624854" sldId="2076136812"/>
            <ac:picMk id="8194" creationId="{3918B58B-3581-4CF0-9B18-A8AEF49BE7B1}"/>
          </ac:picMkLst>
        </pc:picChg>
      </pc:sldChg>
      <pc:sldChg chg="addSp">
        <pc:chgData name="DUAN Nan" userId="d33fbf4f3dbaf8d2" providerId="LiveId" clId="{1026ECF8-28C0-4AD5-98DB-84E27F33F301}" dt="2021-05-27T12:33:19.083" v="662"/>
        <pc:sldMkLst>
          <pc:docMk/>
          <pc:sldMk cId="2969852576" sldId="2076136812"/>
        </pc:sldMkLst>
        <pc:spChg chg="add">
          <ac:chgData name="DUAN Nan" userId="d33fbf4f3dbaf8d2" providerId="LiveId" clId="{1026ECF8-28C0-4AD5-98DB-84E27F33F301}" dt="2021-05-27T12:33:19.083" v="662"/>
          <ac:spMkLst>
            <pc:docMk/>
            <pc:sldMk cId="2969852576" sldId="2076136812"/>
            <ac:spMk id="4" creationId="{D69DD225-A196-4A7B-AE56-887CF74E7BE7}"/>
          </ac:spMkLst>
        </pc:spChg>
      </pc:sldChg>
      <pc:sldChg chg="addSp">
        <pc:chgData name="DUAN Nan" userId="d33fbf4f3dbaf8d2" providerId="LiveId" clId="{1026ECF8-28C0-4AD5-98DB-84E27F33F301}" dt="2021-05-27T12:34:47.632" v="666"/>
        <pc:sldMkLst>
          <pc:docMk/>
          <pc:sldMk cId="3471963602" sldId="2076136812"/>
        </pc:sldMkLst>
        <pc:picChg chg="add">
          <ac:chgData name="DUAN Nan" userId="d33fbf4f3dbaf8d2" providerId="LiveId" clId="{1026ECF8-28C0-4AD5-98DB-84E27F33F301}" dt="2021-05-27T12:34:47.632" v="666"/>
          <ac:picMkLst>
            <pc:docMk/>
            <pc:sldMk cId="3471963602" sldId="2076136812"/>
            <ac:picMk id="7170" creationId="{A6B5FA1E-F203-49BE-A780-76A57D1A8F2F}"/>
          </ac:picMkLst>
        </pc:picChg>
      </pc:sldChg>
      <pc:sldChg chg="addSp">
        <pc:chgData name="DUAN Nan" userId="d33fbf4f3dbaf8d2" providerId="LiveId" clId="{1026ECF8-28C0-4AD5-98DB-84E27F33F301}" dt="2021-05-27T12:39:04.346" v="680"/>
        <pc:sldMkLst>
          <pc:docMk/>
          <pc:sldMk cId="3780029793" sldId="2076136812"/>
        </pc:sldMkLst>
        <pc:picChg chg="add">
          <ac:chgData name="DUAN Nan" userId="d33fbf4f3dbaf8d2" providerId="LiveId" clId="{1026ECF8-28C0-4AD5-98DB-84E27F33F301}" dt="2021-05-27T12:39:04.346" v="680"/>
          <ac:picMkLst>
            <pc:docMk/>
            <pc:sldMk cId="3780029793" sldId="2076136812"/>
            <ac:picMk id="10242" creationId="{DE60DD42-15D3-499F-803C-F24FA73FDF72}"/>
          </ac:picMkLst>
        </pc:picChg>
      </pc:sldChg>
      <pc:sldChg chg="addSp">
        <pc:chgData name="DUAN Nan" userId="d33fbf4f3dbaf8d2" providerId="LiveId" clId="{1026ECF8-28C0-4AD5-98DB-84E27F33F301}" dt="2021-05-27T12:41:14.024" v="687"/>
        <pc:sldMkLst>
          <pc:docMk/>
          <pc:sldMk cId="3817140847" sldId="2076136812"/>
        </pc:sldMkLst>
        <pc:picChg chg="add">
          <ac:chgData name="DUAN Nan" userId="d33fbf4f3dbaf8d2" providerId="LiveId" clId="{1026ECF8-28C0-4AD5-98DB-84E27F33F301}" dt="2021-05-27T12:41:14.024" v="687"/>
          <ac:picMkLst>
            <pc:docMk/>
            <pc:sldMk cId="3817140847" sldId="2076136812"/>
            <ac:picMk id="11266" creationId="{83535FB8-7435-49CA-8F97-71399D553B1F}"/>
          </ac:picMkLst>
        </pc:picChg>
      </pc:sldChg>
      <pc:sldChg chg="addSp">
        <pc:chgData name="DUAN Nan" userId="d33fbf4f3dbaf8d2" providerId="LiveId" clId="{1026ECF8-28C0-4AD5-98DB-84E27F33F301}" dt="2021-05-27T12:21:08.159" v="444"/>
        <pc:sldMkLst>
          <pc:docMk/>
          <pc:sldMk cId="368214183" sldId="2076136813"/>
        </pc:sldMkLst>
        <pc:picChg chg="add">
          <ac:chgData name="DUAN Nan" userId="d33fbf4f3dbaf8d2" providerId="LiveId" clId="{1026ECF8-28C0-4AD5-98DB-84E27F33F301}" dt="2021-05-27T12:21:08.159" v="444"/>
          <ac:picMkLst>
            <pc:docMk/>
            <pc:sldMk cId="368214183" sldId="2076136813"/>
            <ac:picMk id="4098" creationId="{C2E55ABE-8216-49DA-93EE-E3F227F8C0C6}"/>
          </ac:picMkLst>
        </pc:picChg>
      </pc:sldChg>
      <pc:sldChg chg="addSp">
        <pc:chgData name="DUAN Nan" userId="d33fbf4f3dbaf8d2" providerId="LiveId" clId="{1026ECF8-28C0-4AD5-98DB-84E27F33F301}" dt="2021-05-27T12:18:04.151" v="384"/>
        <pc:sldMkLst>
          <pc:docMk/>
          <pc:sldMk cId="561640017" sldId="2076136813"/>
        </pc:sldMkLst>
        <pc:picChg chg="add">
          <ac:chgData name="DUAN Nan" userId="d33fbf4f3dbaf8d2" providerId="LiveId" clId="{1026ECF8-28C0-4AD5-98DB-84E27F33F301}" dt="2021-05-27T12:18:04.151" v="384"/>
          <ac:picMkLst>
            <pc:docMk/>
            <pc:sldMk cId="561640017" sldId="2076136813"/>
            <ac:picMk id="1026" creationId="{77DE0909-3EF6-401A-BA45-50E3A8F937FF}"/>
          </ac:picMkLst>
        </pc:picChg>
      </pc:sldChg>
      <pc:sldChg chg="addSp">
        <pc:chgData name="DUAN Nan" userId="d33fbf4f3dbaf8d2" providerId="LiveId" clId="{1026ECF8-28C0-4AD5-98DB-84E27F33F301}" dt="2021-05-27T12:20:34.714" v="435"/>
        <pc:sldMkLst>
          <pc:docMk/>
          <pc:sldMk cId="1767697848" sldId="2076136813"/>
        </pc:sldMkLst>
        <pc:picChg chg="add">
          <ac:chgData name="DUAN Nan" userId="d33fbf4f3dbaf8d2" providerId="LiveId" clId="{1026ECF8-28C0-4AD5-98DB-84E27F33F301}" dt="2021-05-27T12:20:34.714" v="435"/>
          <ac:picMkLst>
            <pc:docMk/>
            <pc:sldMk cId="1767697848" sldId="2076136813"/>
            <ac:picMk id="3074" creationId="{3425AADF-AADD-4CA5-B901-20C84975B3C7}"/>
          </ac:picMkLst>
        </pc:picChg>
      </pc:sldChg>
      <pc:sldChg chg="addSp delSp modSp add del mod">
        <pc:chgData name="DUAN Nan" userId="d33fbf4f3dbaf8d2" providerId="LiveId" clId="{1026ECF8-28C0-4AD5-98DB-84E27F33F301}" dt="2021-05-27T12:24:03.593" v="590" actId="1076"/>
        <pc:sldMkLst>
          <pc:docMk/>
          <pc:sldMk cId="2070087120" sldId="2076136813"/>
        </pc:sldMkLst>
        <pc:spChg chg="add mod">
          <ac:chgData name="DUAN Nan" userId="d33fbf4f3dbaf8d2" providerId="LiveId" clId="{1026ECF8-28C0-4AD5-98DB-84E27F33F301}" dt="2021-05-27T12:24:03.593" v="590" actId="1076"/>
          <ac:spMkLst>
            <pc:docMk/>
            <pc:sldMk cId="2070087120" sldId="2076136813"/>
            <ac:spMk id="2" creationId="{A54EB972-C0E6-460F-A69A-A174986D73C5}"/>
          </ac:spMkLst>
        </pc:spChg>
        <pc:spChg chg="add mod">
          <ac:chgData name="DUAN Nan" userId="d33fbf4f3dbaf8d2" providerId="LiveId" clId="{1026ECF8-28C0-4AD5-98DB-84E27F33F301}" dt="2021-05-27T12:24:03.593" v="590" actId="1076"/>
          <ac:spMkLst>
            <pc:docMk/>
            <pc:sldMk cId="2070087120" sldId="2076136813"/>
            <ac:spMk id="3" creationId="{741355A4-FE4C-4588-BDA0-4DD7DDEAEFCF}"/>
          </ac:spMkLst>
        </pc:spChg>
        <pc:spChg chg="add mod">
          <ac:chgData name="DUAN Nan" userId="d33fbf4f3dbaf8d2" providerId="LiveId" clId="{1026ECF8-28C0-4AD5-98DB-84E27F33F301}" dt="2021-05-27T12:24:03.593" v="590" actId="1076"/>
          <ac:spMkLst>
            <pc:docMk/>
            <pc:sldMk cId="2070087120" sldId="2076136813"/>
            <ac:spMk id="4" creationId="{2173B10D-C97C-420D-A481-A6A2827454F1}"/>
          </ac:spMkLst>
        </pc:spChg>
        <pc:spChg chg="mod">
          <ac:chgData name="DUAN Nan" userId="d33fbf4f3dbaf8d2" providerId="LiveId" clId="{1026ECF8-28C0-4AD5-98DB-84E27F33F301}" dt="2021-05-27T12:16:40.375" v="379" actId="20577"/>
          <ac:spMkLst>
            <pc:docMk/>
            <pc:sldMk cId="2070087120" sldId="2076136813"/>
            <ac:spMk id="6" creationId="{0DA72CF8-50BF-4519-A6F3-01635EAFEAD9}"/>
          </ac:spMkLst>
        </pc:spChg>
        <pc:grpChg chg="add mod">
          <ac:chgData name="DUAN Nan" userId="d33fbf4f3dbaf8d2" providerId="LiveId" clId="{1026ECF8-28C0-4AD5-98DB-84E27F33F301}" dt="2021-05-27T12:24:03.593" v="590" actId="1076"/>
          <ac:grpSpMkLst>
            <pc:docMk/>
            <pc:sldMk cId="2070087120" sldId="2076136813"/>
            <ac:grpSpMk id="5" creationId="{9447FA17-3679-422F-ACE6-1667AF7906CD}"/>
          </ac:grpSpMkLst>
        </pc:grpChg>
        <pc:picChg chg="del">
          <ac:chgData name="DUAN Nan" userId="d33fbf4f3dbaf8d2" providerId="LiveId" clId="{1026ECF8-28C0-4AD5-98DB-84E27F33F301}" dt="2021-05-27T12:16:45.754" v="380" actId="478"/>
          <ac:picMkLst>
            <pc:docMk/>
            <pc:sldMk cId="2070087120" sldId="2076136813"/>
            <ac:picMk id="3" creationId="{BAD705CB-8BDB-4090-AA70-7891985CB9E6}"/>
          </ac:picMkLst>
        </pc:picChg>
        <pc:picChg chg="mod">
          <ac:chgData name="DUAN Nan" userId="d33fbf4f3dbaf8d2" providerId="LiveId" clId="{1026ECF8-28C0-4AD5-98DB-84E27F33F301}" dt="2021-05-27T12:24:03.593" v="590" actId="1076"/>
          <ac:picMkLst>
            <pc:docMk/>
            <pc:sldMk cId="2070087120" sldId="2076136813"/>
            <ac:picMk id="8" creationId="{9574D96C-64EF-4284-BD8D-6C8D7B8D3304}"/>
          </ac:picMkLst>
        </pc:picChg>
        <pc:picChg chg="del mod">
          <ac:chgData name="DUAN Nan" userId="d33fbf4f3dbaf8d2" providerId="LiveId" clId="{1026ECF8-28C0-4AD5-98DB-84E27F33F301}" dt="2021-05-27T12:18:24.149" v="393" actId="478"/>
          <ac:picMkLst>
            <pc:docMk/>
            <pc:sldMk cId="2070087120" sldId="2076136813"/>
            <ac:picMk id="1026" creationId="{77DE0909-3EF6-401A-BA45-50E3A8F937FF}"/>
          </ac:picMkLst>
        </pc:picChg>
        <pc:picChg chg="mod">
          <ac:chgData name="DUAN Nan" userId="d33fbf4f3dbaf8d2" providerId="LiveId" clId="{1026ECF8-28C0-4AD5-98DB-84E27F33F301}" dt="2021-05-27T12:24:03.593" v="590" actId="1076"/>
          <ac:picMkLst>
            <pc:docMk/>
            <pc:sldMk cId="2070087120" sldId="2076136813"/>
            <ac:picMk id="3074" creationId="{3425AADF-AADD-4CA5-B901-20C84975B3C7}"/>
          </ac:picMkLst>
        </pc:picChg>
        <pc:picChg chg="mod">
          <ac:chgData name="DUAN Nan" userId="d33fbf4f3dbaf8d2" providerId="LiveId" clId="{1026ECF8-28C0-4AD5-98DB-84E27F33F301}" dt="2021-05-27T12:24:03.593" v="590" actId="1076"/>
          <ac:picMkLst>
            <pc:docMk/>
            <pc:sldMk cId="2070087120" sldId="2076136813"/>
            <ac:picMk id="4098" creationId="{C2E55ABE-8216-49DA-93EE-E3F227F8C0C6}"/>
          </ac:picMkLst>
        </pc:picChg>
        <pc:picChg chg="del mod">
          <ac:chgData name="DUAN Nan" userId="d33fbf4f3dbaf8d2" providerId="LiveId" clId="{1026ECF8-28C0-4AD5-98DB-84E27F33F301}" dt="2021-05-27T12:21:49.229" v="457" actId="478"/>
          <ac:picMkLst>
            <pc:docMk/>
            <pc:sldMk cId="2070087120" sldId="2076136813"/>
            <ac:picMk id="5122" creationId="{2AED9DDF-011B-4F77-97A5-4F10D38D9723}"/>
          </ac:picMkLst>
        </pc:picChg>
      </pc:sldChg>
      <pc:sldChg chg="addSp">
        <pc:chgData name="DUAN Nan" userId="d33fbf4f3dbaf8d2" providerId="LiveId" clId="{1026ECF8-28C0-4AD5-98DB-84E27F33F301}" dt="2021-05-27T12:21:34.362" v="452"/>
        <pc:sldMkLst>
          <pc:docMk/>
          <pc:sldMk cId="3388962962" sldId="2076136813"/>
        </pc:sldMkLst>
        <pc:picChg chg="add">
          <ac:chgData name="DUAN Nan" userId="d33fbf4f3dbaf8d2" providerId="LiveId" clId="{1026ECF8-28C0-4AD5-98DB-84E27F33F301}" dt="2021-05-27T12:21:34.362" v="452"/>
          <ac:picMkLst>
            <pc:docMk/>
            <pc:sldMk cId="3388962962" sldId="2076136813"/>
            <ac:picMk id="5122" creationId="{2AED9DDF-011B-4F77-97A5-4F10D38D9723}"/>
          </ac:picMkLst>
        </pc:picChg>
      </pc:sldChg>
      <pc:sldChg chg="addSp delSp modSp new mod">
        <pc:chgData name="DUAN Nan" userId="d33fbf4f3dbaf8d2" providerId="LiveId" clId="{1026ECF8-28C0-4AD5-98DB-84E27F33F301}" dt="2021-05-27T13:19:27.211" v="1206" actId="33524"/>
        <pc:sldMkLst>
          <pc:docMk/>
          <pc:sldMk cId="2796439686" sldId="2076136814"/>
        </pc:sldMkLst>
        <pc:spChg chg="del">
          <ac:chgData name="DUAN Nan" userId="d33fbf4f3dbaf8d2" providerId="LiveId" clId="{1026ECF8-28C0-4AD5-98DB-84E27F33F301}" dt="2021-05-27T13:06:02.107" v="869" actId="478"/>
          <ac:spMkLst>
            <pc:docMk/>
            <pc:sldMk cId="2796439686" sldId="2076136814"/>
            <ac:spMk id="2" creationId="{1EA79863-0FEC-4E09-84D4-8B365117C9CB}"/>
          </ac:spMkLst>
        </pc:spChg>
        <pc:spChg chg="mod">
          <ac:chgData name="DUAN Nan" userId="d33fbf4f3dbaf8d2" providerId="LiveId" clId="{1026ECF8-28C0-4AD5-98DB-84E27F33F301}" dt="2021-05-27T13:19:27.211" v="1206" actId="33524"/>
          <ac:spMkLst>
            <pc:docMk/>
            <pc:sldMk cId="2796439686" sldId="2076136814"/>
            <ac:spMk id="3" creationId="{94558B74-CA98-4129-9B78-08E4C8D4AF8C}"/>
          </ac:spMkLst>
        </pc:spChg>
        <pc:spChg chg="add mod">
          <ac:chgData name="DUAN Nan" userId="d33fbf4f3dbaf8d2" providerId="LiveId" clId="{1026ECF8-28C0-4AD5-98DB-84E27F33F301}" dt="2021-05-27T13:11:40.193" v="990" actId="1035"/>
          <ac:spMkLst>
            <pc:docMk/>
            <pc:sldMk cId="2796439686" sldId="2076136814"/>
            <ac:spMk id="13" creationId="{1395ABC4-72B2-4F22-99B5-EFDA9F031424}"/>
          </ac:spMkLst>
        </pc:spChg>
        <pc:spChg chg="add mod">
          <ac:chgData name="DUAN Nan" userId="d33fbf4f3dbaf8d2" providerId="LiveId" clId="{1026ECF8-28C0-4AD5-98DB-84E27F33F301}" dt="2021-05-27T13:11:40.193" v="990" actId="1035"/>
          <ac:spMkLst>
            <pc:docMk/>
            <pc:sldMk cId="2796439686" sldId="2076136814"/>
            <ac:spMk id="15" creationId="{A3463D5A-9723-4847-B898-27B499176CCF}"/>
          </ac:spMkLst>
        </pc:spChg>
        <pc:grpChg chg="add mod">
          <ac:chgData name="DUAN Nan" userId="d33fbf4f3dbaf8d2" providerId="LiveId" clId="{1026ECF8-28C0-4AD5-98DB-84E27F33F301}" dt="2021-05-27T13:11:48.156" v="992" actId="1076"/>
          <ac:grpSpMkLst>
            <pc:docMk/>
            <pc:sldMk cId="2796439686" sldId="2076136814"/>
            <ac:grpSpMk id="16" creationId="{6D43BE71-6394-4E24-BA4E-8265BADEFC87}"/>
          </ac:grpSpMkLst>
        </pc:grpChg>
        <pc:picChg chg="add del mod">
          <ac:chgData name="DUAN Nan" userId="d33fbf4f3dbaf8d2" providerId="LiveId" clId="{1026ECF8-28C0-4AD5-98DB-84E27F33F301}" dt="2021-05-27T13:05:28.411" v="866" actId="478"/>
          <ac:picMkLst>
            <pc:docMk/>
            <pc:sldMk cId="2796439686" sldId="2076136814"/>
            <ac:picMk id="5" creationId="{FDC13851-F826-4BE5-BCF2-6478FFFAAE8B}"/>
          </ac:picMkLst>
        </pc:picChg>
        <pc:picChg chg="add mod">
          <ac:chgData name="DUAN Nan" userId="d33fbf4f3dbaf8d2" providerId="LiveId" clId="{1026ECF8-28C0-4AD5-98DB-84E27F33F301}" dt="2021-05-27T13:10:05.503" v="967" actId="1076"/>
          <ac:picMkLst>
            <pc:docMk/>
            <pc:sldMk cId="2796439686" sldId="2076136814"/>
            <ac:picMk id="7" creationId="{4DB05C8E-67A0-476E-B802-6C9AC06AF25A}"/>
          </ac:picMkLst>
        </pc:picChg>
        <pc:picChg chg="add del mod">
          <ac:chgData name="DUAN Nan" userId="d33fbf4f3dbaf8d2" providerId="LiveId" clId="{1026ECF8-28C0-4AD5-98DB-84E27F33F301}" dt="2021-05-27T13:09:32.357" v="960" actId="478"/>
          <ac:picMkLst>
            <pc:docMk/>
            <pc:sldMk cId="2796439686" sldId="2076136814"/>
            <ac:picMk id="9" creationId="{48ECDA39-180E-4F3D-A267-FA465F26BFD1}"/>
          </ac:picMkLst>
        </pc:picChg>
        <pc:picChg chg="add mod">
          <ac:chgData name="DUAN Nan" userId="d33fbf4f3dbaf8d2" providerId="LiveId" clId="{1026ECF8-28C0-4AD5-98DB-84E27F33F301}" dt="2021-05-27T13:10:00.003" v="965" actId="1076"/>
          <ac:picMkLst>
            <pc:docMk/>
            <pc:sldMk cId="2796439686" sldId="2076136814"/>
            <ac:picMk id="11" creationId="{8E45D29B-2D99-4824-B9CA-AAE462873BBE}"/>
          </ac:picMkLst>
        </pc:picChg>
      </pc:sldChg>
      <pc:sldChg chg="addSp delSp modSp add mod">
        <pc:chgData name="DUAN Nan" userId="d33fbf4f3dbaf8d2" providerId="LiveId" clId="{1026ECF8-28C0-4AD5-98DB-84E27F33F301}" dt="2021-05-29T02:14:59.931" v="2319" actId="20577"/>
        <pc:sldMkLst>
          <pc:docMk/>
          <pc:sldMk cId="2841727535" sldId="2076136815"/>
        </pc:sldMkLst>
        <pc:spChg chg="add mod topLvl">
          <ac:chgData name="DUAN Nan" userId="d33fbf4f3dbaf8d2" providerId="LiveId" clId="{1026ECF8-28C0-4AD5-98DB-84E27F33F301}" dt="2021-05-29T01:58:11.213" v="1884" actId="1035"/>
          <ac:spMkLst>
            <pc:docMk/>
            <pc:sldMk cId="2841727535" sldId="2076136815"/>
            <ac:spMk id="2" creationId="{B87FD9E9-9A96-43FA-BDE8-E5A3E90AA6A3}"/>
          </ac:spMkLst>
        </pc:spChg>
        <pc:spChg chg="mod">
          <ac:chgData name="DUAN Nan" userId="d33fbf4f3dbaf8d2" providerId="LiveId" clId="{1026ECF8-28C0-4AD5-98DB-84E27F33F301}" dt="2021-05-27T13:19:32.625" v="1207"/>
          <ac:spMkLst>
            <pc:docMk/>
            <pc:sldMk cId="2841727535" sldId="2076136815"/>
            <ac:spMk id="3" creationId="{94558B74-CA98-4129-9B78-08E4C8D4AF8C}"/>
          </ac:spMkLst>
        </pc:spChg>
        <pc:spChg chg="add mod topLvl">
          <ac:chgData name="DUAN Nan" userId="d33fbf4f3dbaf8d2" providerId="LiveId" clId="{1026ECF8-28C0-4AD5-98DB-84E27F33F301}" dt="2021-05-29T02:00:49.087" v="2035" actId="1076"/>
          <ac:spMkLst>
            <pc:docMk/>
            <pc:sldMk cId="2841727535" sldId="2076136815"/>
            <ac:spMk id="5" creationId="{AEFED0D6-BE8A-4CA8-BF3F-4A73D93D7813}"/>
          </ac:spMkLst>
        </pc:spChg>
        <pc:spChg chg="add mod topLvl">
          <ac:chgData name="DUAN Nan" userId="d33fbf4f3dbaf8d2" providerId="LiveId" clId="{1026ECF8-28C0-4AD5-98DB-84E27F33F301}" dt="2021-05-29T02:00:44.641" v="2034" actId="1036"/>
          <ac:spMkLst>
            <pc:docMk/>
            <pc:sldMk cId="2841727535" sldId="2076136815"/>
            <ac:spMk id="7" creationId="{4A77834C-1C04-4DA1-9576-07BA664E0712}"/>
          </ac:spMkLst>
        </pc:spChg>
        <pc:spChg chg="add mod">
          <ac:chgData name="DUAN Nan" userId="d33fbf4f3dbaf8d2" providerId="LiveId" clId="{1026ECF8-28C0-4AD5-98DB-84E27F33F301}" dt="2021-05-29T01:55:33.890" v="1808" actId="1076"/>
          <ac:spMkLst>
            <pc:docMk/>
            <pc:sldMk cId="2841727535" sldId="2076136815"/>
            <ac:spMk id="11" creationId="{38674BC6-60D1-47A0-A2B2-5DA3878CE5DB}"/>
          </ac:spMkLst>
        </pc:spChg>
        <pc:spChg chg="add mod">
          <ac:chgData name="DUAN Nan" userId="d33fbf4f3dbaf8d2" providerId="LiveId" clId="{1026ECF8-28C0-4AD5-98DB-84E27F33F301}" dt="2021-05-29T01:55:52.609" v="1853" actId="20577"/>
          <ac:spMkLst>
            <pc:docMk/>
            <pc:sldMk cId="2841727535" sldId="2076136815"/>
            <ac:spMk id="13" creationId="{81267311-096A-4651-9A3F-8D991F117972}"/>
          </ac:spMkLst>
        </pc:spChg>
        <pc:spChg chg="add mod">
          <ac:chgData name="DUAN Nan" userId="d33fbf4f3dbaf8d2" providerId="LiveId" clId="{1026ECF8-28C0-4AD5-98DB-84E27F33F301}" dt="2021-05-29T02:13:14.935" v="2298" actId="208"/>
          <ac:spMkLst>
            <pc:docMk/>
            <pc:sldMk cId="2841727535" sldId="2076136815"/>
            <ac:spMk id="15" creationId="{05F5E2CE-9611-463B-9645-A72641B72F8A}"/>
          </ac:spMkLst>
        </pc:spChg>
        <pc:spChg chg="add mod">
          <ac:chgData name="DUAN Nan" userId="d33fbf4f3dbaf8d2" providerId="LiveId" clId="{1026ECF8-28C0-4AD5-98DB-84E27F33F301}" dt="2021-05-29T02:13:14.935" v="2298" actId="208"/>
          <ac:spMkLst>
            <pc:docMk/>
            <pc:sldMk cId="2841727535" sldId="2076136815"/>
            <ac:spMk id="17" creationId="{7F8B8A01-DB0E-443F-943C-956691E5DF9B}"/>
          </ac:spMkLst>
        </pc:spChg>
        <pc:spChg chg="add mod">
          <ac:chgData name="DUAN Nan" userId="d33fbf4f3dbaf8d2" providerId="LiveId" clId="{1026ECF8-28C0-4AD5-98DB-84E27F33F301}" dt="2021-05-29T02:13:14.935" v="2298" actId="208"/>
          <ac:spMkLst>
            <pc:docMk/>
            <pc:sldMk cId="2841727535" sldId="2076136815"/>
            <ac:spMk id="19" creationId="{E198F20F-B483-4386-8F40-EE8C018EA45C}"/>
          </ac:spMkLst>
        </pc:spChg>
        <pc:spChg chg="add del">
          <ac:chgData name="DUAN Nan" userId="d33fbf4f3dbaf8d2" providerId="LiveId" clId="{1026ECF8-28C0-4AD5-98DB-84E27F33F301}" dt="2021-05-29T02:09:02.276" v="2229" actId="22"/>
          <ac:spMkLst>
            <pc:docMk/>
            <pc:sldMk cId="2841727535" sldId="2076136815"/>
            <ac:spMk id="21" creationId="{1E069680-B815-4592-98C1-1572A1E5A96C}"/>
          </ac:spMkLst>
        </pc:spChg>
        <pc:spChg chg="add del">
          <ac:chgData name="DUAN Nan" userId="d33fbf4f3dbaf8d2" providerId="LiveId" clId="{1026ECF8-28C0-4AD5-98DB-84E27F33F301}" dt="2021-05-29T02:09:02.276" v="2229" actId="22"/>
          <ac:spMkLst>
            <pc:docMk/>
            <pc:sldMk cId="2841727535" sldId="2076136815"/>
            <ac:spMk id="23" creationId="{EEE4D6D6-6A14-4B60-9804-0D9105930246}"/>
          </ac:spMkLst>
        </pc:spChg>
        <pc:spChg chg="add del">
          <ac:chgData name="DUAN Nan" userId="d33fbf4f3dbaf8d2" providerId="LiveId" clId="{1026ECF8-28C0-4AD5-98DB-84E27F33F301}" dt="2021-05-29T02:09:02.276" v="2229" actId="22"/>
          <ac:spMkLst>
            <pc:docMk/>
            <pc:sldMk cId="2841727535" sldId="2076136815"/>
            <ac:spMk id="25" creationId="{C07B952B-FBE2-43DF-BE29-B8EEBAC2028C}"/>
          </ac:spMkLst>
        </pc:spChg>
        <pc:spChg chg="add mod">
          <ac:chgData name="DUAN Nan" userId="d33fbf4f3dbaf8d2" providerId="LiveId" clId="{1026ECF8-28C0-4AD5-98DB-84E27F33F301}" dt="2021-05-29T02:13:20.664" v="2299" actId="2085"/>
          <ac:spMkLst>
            <pc:docMk/>
            <pc:sldMk cId="2841727535" sldId="2076136815"/>
            <ac:spMk id="26" creationId="{0354EEE7-BE0A-4A14-9A73-F8AE911E1DD5}"/>
          </ac:spMkLst>
        </pc:spChg>
        <pc:spChg chg="add mod">
          <ac:chgData name="DUAN Nan" userId="d33fbf4f3dbaf8d2" providerId="LiveId" clId="{1026ECF8-28C0-4AD5-98DB-84E27F33F301}" dt="2021-05-29T02:14:59.931" v="2319" actId="20577"/>
          <ac:spMkLst>
            <pc:docMk/>
            <pc:sldMk cId="2841727535" sldId="2076136815"/>
            <ac:spMk id="28" creationId="{4132E222-8837-425B-B25A-12DC32960D91}"/>
          </ac:spMkLst>
        </pc:spChg>
        <pc:spChg chg="add mod">
          <ac:chgData name="DUAN Nan" userId="d33fbf4f3dbaf8d2" providerId="LiveId" clId="{1026ECF8-28C0-4AD5-98DB-84E27F33F301}" dt="2021-05-29T02:14:05.916" v="2312" actId="17032"/>
          <ac:spMkLst>
            <pc:docMk/>
            <pc:sldMk cId="2841727535" sldId="2076136815"/>
            <ac:spMk id="29" creationId="{CAD7E3BA-03D0-4C96-831D-5F6BB7BA4AC7}"/>
          </ac:spMkLst>
        </pc:spChg>
        <pc:spChg chg="add mod">
          <ac:chgData name="DUAN Nan" userId="d33fbf4f3dbaf8d2" providerId="LiveId" clId="{1026ECF8-28C0-4AD5-98DB-84E27F33F301}" dt="2021-05-29T02:14:05.916" v="2312" actId="17032"/>
          <ac:spMkLst>
            <pc:docMk/>
            <pc:sldMk cId="2841727535" sldId="2076136815"/>
            <ac:spMk id="31" creationId="{13143B0F-5177-47C5-B08C-60E2CF0217D2}"/>
          </ac:spMkLst>
        </pc:spChg>
        <pc:spChg chg="add mod">
          <ac:chgData name="DUAN Nan" userId="d33fbf4f3dbaf8d2" providerId="LiveId" clId="{1026ECF8-28C0-4AD5-98DB-84E27F33F301}" dt="2021-05-29T02:14:05.916" v="2312" actId="17032"/>
          <ac:spMkLst>
            <pc:docMk/>
            <pc:sldMk cId="2841727535" sldId="2076136815"/>
            <ac:spMk id="33" creationId="{7679E5E5-38A1-4019-8DE1-64CB76AC8C94}"/>
          </ac:spMkLst>
        </pc:spChg>
        <pc:spChg chg="add mod">
          <ac:chgData name="DUAN Nan" userId="d33fbf4f3dbaf8d2" providerId="LiveId" clId="{1026ECF8-28C0-4AD5-98DB-84E27F33F301}" dt="2021-05-29T02:14:45.431" v="2316" actId="339"/>
          <ac:spMkLst>
            <pc:docMk/>
            <pc:sldMk cId="2841727535" sldId="2076136815"/>
            <ac:spMk id="35" creationId="{E31BE7D5-D175-44C9-81DA-352EC825B983}"/>
          </ac:spMkLst>
        </pc:spChg>
        <pc:spChg chg="add mod">
          <ac:chgData name="DUAN Nan" userId="d33fbf4f3dbaf8d2" providerId="LiveId" clId="{1026ECF8-28C0-4AD5-98DB-84E27F33F301}" dt="2021-05-29T02:14:45.431" v="2316" actId="339"/>
          <ac:spMkLst>
            <pc:docMk/>
            <pc:sldMk cId="2841727535" sldId="2076136815"/>
            <ac:spMk id="37" creationId="{BB9461F5-B1B0-4D74-8B30-6C82B2E7FA4E}"/>
          </ac:spMkLst>
        </pc:spChg>
        <pc:spChg chg="add mod">
          <ac:chgData name="DUAN Nan" userId="d33fbf4f3dbaf8d2" providerId="LiveId" clId="{1026ECF8-28C0-4AD5-98DB-84E27F33F301}" dt="2021-05-29T02:14:45.431" v="2316" actId="339"/>
          <ac:spMkLst>
            <pc:docMk/>
            <pc:sldMk cId="2841727535" sldId="2076136815"/>
            <ac:spMk id="39" creationId="{2715F8BA-49C8-44D5-985A-1539E0390BC9}"/>
          </ac:spMkLst>
        </pc:spChg>
        <pc:grpChg chg="add del mod">
          <ac:chgData name="DUAN Nan" userId="d33fbf4f3dbaf8d2" providerId="LiveId" clId="{1026ECF8-28C0-4AD5-98DB-84E27F33F301}" dt="2021-05-29T01:53:53.289" v="1777" actId="165"/>
          <ac:grpSpMkLst>
            <pc:docMk/>
            <pc:sldMk cId="2841727535" sldId="2076136815"/>
            <ac:grpSpMk id="8" creationId="{2C191AD0-AC01-494C-917E-B38902F31015}"/>
          </ac:grpSpMkLst>
        </pc:grpChg>
        <pc:grpChg chg="add del mod">
          <ac:chgData name="DUAN Nan" userId="d33fbf4f3dbaf8d2" providerId="LiveId" clId="{1026ECF8-28C0-4AD5-98DB-84E27F33F301}" dt="2021-05-29T01:54:32.109" v="1784" actId="165"/>
          <ac:grpSpMkLst>
            <pc:docMk/>
            <pc:sldMk cId="2841727535" sldId="2076136815"/>
            <ac:grpSpMk id="9" creationId="{72174B5C-33E7-47D4-B7B2-431EB66B917B}"/>
          </ac:grpSpMkLst>
        </pc:grpChg>
        <pc:grpChg chg="add del mod">
          <ac:chgData name="DUAN Nan" userId="d33fbf4f3dbaf8d2" providerId="LiveId" clId="{1026ECF8-28C0-4AD5-98DB-84E27F33F301}" dt="2021-05-29T01:56:10.919" v="1857" actId="165"/>
          <ac:grpSpMkLst>
            <pc:docMk/>
            <pc:sldMk cId="2841727535" sldId="2076136815"/>
            <ac:grpSpMk id="14" creationId="{47F9FF7D-83B8-4191-82F8-E92DA6C4F937}"/>
          </ac:grpSpMkLst>
        </pc:grpChg>
        <pc:grpChg chg="del">
          <ac:chgData name="DUAN Nan" userId="d33fbf4f3dbaf8d2" providerId="LiveId" clId="{1026ECF8-28C0-4AD5-98DB-84E27F33F301}" dt="2021-05-27T13:13:40.945" v="1011" actId="478"/>
          <ac:grpSpMkLst>
            <pc:docMk/>
            <pc:sldMk cId="2841727535" sldId="2076136815"/>
            <ac:grpSpMk id="16" creationId="{6D43BE71-6394-4E24-BA4E-8265BADEFC87}"/>
          </ac:grpSpMkLst>
        </pc:grpChg>
      </pc:sldChg>
      <pc:sldChg chg="modSp add mod">
        <pc:chgData name="DUAN Nan" userId="d33fbf4f3dbaf8d2" providerId="LiveId" clId="{1026ECF8-28C0-4AD5-98DB-84E27F33F301}" dt="2021-05-27T13:19:51.681" v="1217" actId="20577"/>
        <pc:sldMkLst>
          <pc:docMk/>
          <pc:sldMk cId="1275350617" sldId="2076136816"/>
        </pc:sldMkLst>
        <pc:spChg chg="mod">
          <ac:chgData name="DUAN Nan" userId="d33fbf4f3dbaf8d2" providerId="LiveId" clId="{1026ECF8-28C0-4AD5-98DB-84E27F33F301}" dt="2021-05-27T13:19:51.681" v="1217" actId="20577"/>
          <ac:spMkLst>
            <pc:docMk/>
            <pc:sldMk cId="1275350617" sldId="2076136816"/>
            <ac:spMk id="3" creationId="{94558B74-CA98-4129-9B78-08E4C8D4AF8C}"/>
          </ac:spMkLst>
        </pc:spChg>
      </pc:sldChg>
      <pc:sldChg chg="addSp">
        <pc:chgData name="DUAN Nan" userId="d33fbf4f3dbaf8d2" providerId="LiveId" clId="{1026ECF8-28C0-4AD5-98DB-84E27F33F301}" dt="2021-05-29T00:37:23.958" v="1450"/>
        <pc:sldMkLst>
          <pc:docMk/>
          <pc:sldMk cId="54635968" sldId="2076136817"/>
        </pc:sldMkLst>
        <pc:picChg chg="add">
          <ac:chgData name="DUAN Nan" userId="d33fbf4f3dbaf8d2" providerId="LiveId" clId="{1026ECF8-28C0-4AD5-98DB-84E27F33F301}" dt="2021-05-29T00:37:23.958" v="1450"/>
          <ac:picMkLst>
            <pc:docMk/>
            <pc:sldMk cId="54635968" sldId="2076136817"/>
            <ac:picMk id="4098" creationId="{AD93F844-CF6A-4208-87C7-B06BC781B348}"/>
          </ac:picMkLst>
        </pc:picChg>
      </pc:sldChg>
      <pc:sldChg chg="addSp delSp modSp add del mod">
        <pc:chgData name="DUAN Nan" userId="d33fbf4f3dbaf8d2" providerId="LiveId" clId="{1026ECF8-28C0-4AD5-98DB-84E27F33F301}" dt="2021-05-29T00:46:30.782" v="1659" actId="1076"/>
        <pc:sldMkLst>
          <pc:docMk/>
          <pc:sldMk cId="449071767" sldId="2076136817"/>
        </pc:sldMkLst>
        <pc:spChg chg="add mod">
          <ac:chgData name="DUAN Nan" userId="d33fbf4f3dbaf8d2" providerId="LiveId" clId="{1026ECF8-28C0-4AD5-98DB-84E27F33F301}" dt="2021-05-29T00:40:41.878" v="1637" actId="1038"/>
          <ac:spMkLst>
            <pc:docMk/>
            <pc:sldMk cId="449071767" sldId="2076136817"/>
            <ac:spMk id="2" creationId="{C39ADAD7-1ECF-487C-92AB-B3F66A4911FD}"/>
          </ac:spMkLst>
        </pc:spChg>
        <pc:spChg chg="mod">
          <ac:chgData name="DUAN Nan" userId="d33fbf4f3dbaf8d2" providerId="LiveId" clId="{1026ECF8-28C0-4AD5-98DB-84E27F33F301}" dt="2021-05-27T13:20:08.215" v="1221" actId="20577"/>
          <ac:spMkLst>
            <pc:docMk/>
            <pc:sldMk cId="449071767" sldId="2076136817"/>
            <ac:spMk id="3" creationId="{94558B74-CA98-4129-9B78-08E4C8D4AF8C}"/>
          </ac:spMkLst>
        </pc:spChg>
        <pc:spChg chg="add mod">
          <ac:chgData name="DUAN Nan" userId="d33fbf4f3dbaf8d2" providerId="LiveId" clId="{1026ECF8-28C0-4AD5-98DB-84E27F33F301}" dt="2021-05-29T00:40:41.878" v="1637" actId="1038"/>
          <ac:spMkLst>
            <pc:docMk/>
            <pc:sldMk cId="449071767" sldId="2076136817"/>
            <ac:spMk id="4" creationId="{A80E1DBD-2FEF-4A70-8B81-CD5C6BD478BC}"/>
          </ac:spMkLst>
        </pc:spChg>
        <pc:spChg chg="add del mod">
          <ac:chgData name="DUAN Nan" userId="d33fbf4f3dbaf8d2" providerId="LiveId" clId="{1026ECF8-28C0-4AD5-98DB-84E27F33F301}" dt="2021-05-29T00:22:49.269" v="1256" actId="22"/>
          <ac:spMkLst>
            <pc:docMk/>
            <pc:sldMk cId="449071767" sldId="2076136817"/>
            <ac:spMk id="4" creationId="{DC3D5842-7B72-4DC0-8D4E-CADEA2DD58F6}"/>
          </ac:spMkLst>
        </pc:spChg>
        <pc:spChg chg="add mod">
          <ac:chgData name="DUAN Nan" userId="d33fbf4f3dbaf8d2" providerId="LiveId" clId="{1026ECF8-28C0-4AD5-98DB-84E27F33F301}" dt="2021-05-29T00:40:41.878" v="1637" actId="1038"/>
          <ac:spMkLst>
            <pc:docMk/>
            <pc:sldMk cId="449071767" sldId="2076136817"/>
            <ac:spMk id="5" creationId="{116296F7-BD27-4E44-97F0-58E263A3C3EA}"/>
          </ac:spMkLst>
        </pc:spChg>
        <pc:spChg chg="add mod">
          <ac:chgData name="DUAN Nan" userId="d33fbf4f3dbaf8d2" providerId="LiveId" clId="{1026ECF8-28C0-4AD5-98DB-84E27F33F301}" dt="2021-05-29T00:40:41.878" v="1637" actId="1038"/>
          <ac:spMkLst>
            <pc:docMk/>
            <pc:sldMk cId="449071767" sldId="2076136817"/>
            <ac:spMk id="6" creationId="{61C3C29C-9309-493E-9C26-31C2BCA63780}"/>
          </ac:spMkLst>
        </pc:spChg>
        <pc:spChg chg="add del">
          <ac:chgData name="DUAN Nan" userId="d33fbf4f3dbaf8d2" providerId="LiveId" clId="{1026ECF8-28C0-4AD5-98DB-84E27F33F301}" dt="2021-05-29T00:22:52.786" v="1260" actId="22"/>
          <ac:spMkLst>
            <pc:docMk/>
            <pc:sldMk cId="449071767" sldId="2076136817"/>
            <ac:spMk id="6" creationId="{671B4775-8254-45CB-8B84-1D373CB098E5}"/>
          </ac:spMkLst>
        </pc:spChg>
        <pc:spChg chg="add mod">
          <ac:chgData name="DUAN Nan" userId="d33fbf4f3dbaf8d2" providerId="LiveId" clId="{1026ECF8-28C0-4AD5-98DB-84E27F33F301}" dt="2021-05-29T00:40:41.878" v="1637" actId="1038"/>
          <ac:spMkLst>
            <pc:docMk/>
            <pc:sldMk cId="449071767" sldId="2076136817"/>
            <ac:spMk id="7" creationId="{AD6735F3-63A4-47D3-AC15-48A24FE43550}"/>
          </ac:spMkLst>
        </pc:spChg>
        <pc:spChg chg="add mod">
          <ac:chgData name="DUAN Nan" userId="d33fbf4f3dbaf8d2" providerId="LiveId" clId="{1026ECF8-28C0-4AD5-98DB-84E27F33F301}" dt="2021-05-29T00:46:30.782" v="1659" actId="1076"/>
          <ac:spMkLst>
            <pc:docMk/>
            <pc:sldMk cId="449071767" sldId="2076136817"/>
            <ac:spMk id="8" creationId="{2F004174-5C71-456D-AFD2-53A9A0D58DFE}"/>
          </ac:spMkLst>
        </pc:spChg>
        <pc:spChg chg="add mod">
          <ac:chgData name="DUAN Nan" userId="d33fbf4f3dbaf8d2" providerId="LiveId" clId="{1026ECF8-28C0-4AD5-98DB-84E27F33F301}" dt="2021-05-29T00:40:50.968" v="1639" actId="1076"/>
          <ac:spMkLst>
            <pc:docMk/>
            <pc:sldMk cId="449071767" sldId="2076136817"/>
            <ac:spMk id="9" creationId="{39BDFEC8-8F58-4C32-BD91-833EC2F0CB88}"/>
          </ac:spMkLst>
        </pc:spChg>
        <pc:picChg chg="del mod">
          <ac:chgData name="DUAN Nan" userId="d33fbf4f3dbaf8d2" providerId="LiveId" clId="{1026ECF8-28C0-4AD5-98DB-84E27F33F301}" dt="2021-05-29T00:37:38.785" v="1457" actId="478"/>
          <ac:picMkLst>
            <pc:docMk/>
            <pc:sldMk cId="449071767" sldId="2076136817"/>
            <ac:picMk id="1026" creationId="{439AEC05-C915-4EEE-B9C0-DD9511131158}"/>
          </ac:picMkLst>
        </pc:picChg>
        <pc:picChg chg="mod">
          <ac:chgData name="DUAN Nan" userId="d33fbf4f3dbaf8d2" providerId="LiveId" clId="{1026ECF8-28C0-4AD5-98DB-84E27F33F301}" dt="2021-05-29T00:40:41.878" v="1637" actId="1038"/>
          <ac:picMkLst>
            <pc:docMk/>
            <pc:sldMk cId="449071767" sldId="2076136817"/>
            <ac:picMk id="2050" creationId="{3E66FC27-D51F-4E59-8CF4-5C0EC5045366}"/>
          </ac:picMkLst>
        </pc:picChg>
        <pc:picChg chg="mod">
          <ac:chgData name="DUAN Nan" userId="d33fbf4f3dbaf8d2" providerId="LiveId" clId="{1026ECF8-28C0-4AD5-98DB-84E27F33F301}" dt="2021-05-29T00:40:41.878" v="1637" actId="1038"/>
          <ac:picMkLst>
            <pc:docMk/>
            <pc:sldMk cId="449071767" sldId="2076136817"/>
            <ac:picMk id="3074" creationId="{3A7D3D7F-0686-4D25-93B7-1F84C5E5D69D}"/>
          </ac:picMkLst>
        </pc:picChg>
        <pc:picChg chg="mod">
          <ac:chgData name="DUAN Nan" userId="d33fbf4f3dbaf8d2" providerId="LiveId" clId="{1026ECF8-28C0-4AD5-98DB-84E27F33F301}" dt="2021-05-29T00:40:41.878" v="1637" actId="1038"/>
          <ac:picMkLst>
            <pc:docMk/>
            <pc:sldMk cId="449071767" sldId="2076136817"/>
            <ac:picMk id="4098" creationId="{AD93F844-CF6A-4208-87C7-B06BC781B348}"/>
          </ac:picMkLst>
        </pc:picChg>
        <pc:cxnChg chg="add mod">
          <ac:chgData name="DUAN Nan" userId="d33fbf4f3dbaf8d2" providerId="LiveId" clId="{1026ECF8-28C0-4AD5-98DB-84E27F33F301}" dt="2021-05-29T00:46:22.780" v="1658" actId="692"/>
          <ac:cxnSpMkLst>
            <pc:docMk/>
            <pc:sldMk cId="449071767" sldId="2076136817"/>
            <ac:cxnSpMk id="13" creationId="{8B6B3AA0-D13B-457C-93A2-0B01523DC0C3}"/>
          </ac:cxnSpMkLst>
        </pc:cxnChg>
        <pc:cxnChg chg="add mod">
          <ac:chgData name="DUAN Nan" userId="d33fbf4f3dbaf8d2" providerId="LiveId" clId="{1026ECF8-28C0-4AD5-98DB-84E27F33F301}" dt="2021-05-29T00:46:22.780" v="1658" actId="692"/>
          <ac:cxnSpMkLst>
            <pc:docMk/>
            <pc:sldMk cId="449071767" sldId="2076136817"/>
            <ac:cxnSpMk id="15" creationId="{919A5297-0568-41ED-A952-0B6EE2A0E311}"/>
          </ac:cxnSpMkLst>
        </pc:cxnChg>
        <pc:cxnChg chg="add mod">
          <ac:chgData name="DUAN Nan" userId="d33fbf4f3dbaf8d2" providerId="LiveId" clId="{1026ECF8-28C0-4AD5-98DB-84E27F33F301}" dt="2021-05-29T00:46:22.780" v="1658" actId="692"/>
          <ac:cxnSpMkLst>
            <pc:docMk/>
            <pc:sldMk cId="449071767" sldId="2076136817"/>
            <ac:cxnSpMk id="19" creationId="{FC115110-85DF-49D4-8CB5-7DDC54072FEE}"/>
          </ac:cxnSpMkLst>
        </pc:cxnChg>
        <pc:cxnChg chg="add mod">
          <ac:chgData name="DUAN Nan" userId="d33fbf4f3dbaf8d2" providerId="LiveId" clId="{1026ECF8-28C0-4AD5-98DB-84E27F33F301}" dt="2021-05-29T00:46:22.780" v="1658" actId="692"/>
          <ac:cxnSpMkLst>
            <pc:docMk/>
            <pc:sldMk cId="449071767" sldId="2076136817"/>
            <ac:cxnSpMk id="23" creationId="{B818ADEA-B599-454D-8CDE-CD48A2ADCE7C}"/>
          </ac:cxnSpMkLst>
        </pc:cxnChg>
      </pc:sldChg>
      <pc:sldChg chg="addSp">
        <pc:chgData name="DUAN Nan" userId="d33fbf4f3dbaf8d2" providerId="LiveId" clId="{1026ECF8-28C0-4AD5-98DB-84E27F33F301}" dt="2021-05-29T00:32:59.294" v="1437"/>
        <pc:sldMkLst>
          <pc:docMk/>
          <pc:sldMk cId="691934504" sldId="2076136817"/>
        </pc:sldMkLst>
        <pc:picChg chg="add">
          <ac:chgData name="DUAN Nan" userId="d33fbf4f3dbaf8d2" providerId="LiveId" clId="{1026ECF8-28C0-4AD5-98DB-84E27F33F301}" dt="2021-05-29T00:32:59.294" v="1437"/>
          <ac:picMkLst>
            <pc:docMk/>
            <pc:sldMk cId="691934504" sldId="2076136817"/>
            <ac:picMk id="2050" creationId="{3E66FC27-D51F-4E59-8CF4-5C0EC5045366}"/>
          </ac:picMkLst>
        </pc:picChg>
      </pc:sldChg>
      <pc:sldChg chg="addSp">
        <pc:chgData name="DUAN Nan" userId="d33fbf4f3dbaf8d2" providerId="LiveId" clId="{1026ECF8-28C0-4AD5-98DB-84E27F33F301}" dt="2021-05-29T00:35:16.870" v="1441"/>
        <pc:sldMkLst>
          <pc:docMk/>
          <pc:sldMk cId="2942715911" sldId="2076136817"/>
        </pc:sldMkLst>
        <pc:picChg chg="add">
          <ac:chgData name="DUAN Nan" userId="d33fbf4f3dbaf8d2" providerId="LiveId" clId="{1026ECF8-28C0-4AD5-98DB-84E27F33F301}" dt="2021-05-29T00:35:16.870" v="1441"/>
          <ac:picMkLst>
            <pc:docMk/>
            <pc:sldMk cId="2942715911" sldId="2076136817"/>
            <ac:picMk id="3074" creationId="{3A7D3D7F-0686-4D25-93B7-1F84C5E5D69D}"/>
          </ac:picMkLst>
        </pc:picChg>
      </pc:sldChg>
      <pc:sldChg chg="addSp">
        <pc:chgData name="DUAN Nan" userId="d33fbf4f3dbaf8d2" providerId="LiveId" clId="{1026ECF8-28C0-4AD5-98DB-84E27F33F301}" dt="2021-05-29T00:32:27.946" v="1433"/>
        <pc:sldMkLst>
          <pc:docMk/>
          <pc:sldMk cId="3651360336" sldId="2076136817"/>
        </pc:sldMkLst>
        <pc:picChg chg="add">
          <ac:chgData name="DUAN Nan" userId="d33fbf4f3dbaf8d2" providerId="LiveId" clId="{1026ECF8-28C0-4AD5-98DB-84E27F33F301}" dt="2021-05-29T00:32:27.946" v="1433"/>
          <ac:picMkLst>
            <pc:docMk/>
            <pc:sldMk cId="3651360336" sldId="2076136817"/>
            <ac:picMk id="1026" creationId="{439AEC05-C915-4EEE-B9C0-DD9511131158}"/>
          </ac:picMkLst>
        </pc:picChg>
      </pc:sldChg>
    </pc:docChg>
  </pc:docChgLst>
  <pc:docChgLst>
    <pc:chgData name="Nan Duan (MSR ASIA)" userId="0c51be5b-9765-4a81-8370-62dfc77e302d" providerId="ADAL" clId="{2BE6618C-D2DF-460C-96C4-4E6641908B35}"/>
    <pc:docChg chg="addSld delSld">
      <pc:chgData name="Nan Duan (MSR ASIA)" userId="0c51be5b-9765-4a81-8370-62dfc77e302d" providerId="ADAL" clId="{2BE6618C-D2DF-460C-96C4-4E6641908B35}" dt="2020-11-03T02:17:41.191" v="1" actId="47"/>
      <pc:docMkLst>
        <pc:docMk/>
      </pc:docMkLst>
      <pc:sldChg chg="del">
        <pc:chgData name="Nan Duan (MSR ASIA)" userId="0c51be5b-9765-4a81-8370-62dfc77e302d" providerId="ADAL" clId="{2BE6618C-D2DF-460C-96C4-4E6641908B35}" dt="2020-11-03T02:17:41.191" v="1" actId="47"/>
        <pc:sldMkLst>
          <pc:docMk/>
          <pc:sldMk cId="222111410" sldId="2569"/>
        </pc:sldMkLst>
      </pc:sldChg>
      <pc:sldChg chg="add">
        <pc:chgData name="Nan Duan (MSR ASIA)" userId="0c51be5b-9765-4a81-8370-62dfc77e302d" providerId="ADAL" clId="{2BE6618C-D2DF-460C-96C4-4E6641908B35}" dt="2020-11-03T02:17:37.136" v="0" actId="22"/>
        <pc:sldMkLst>
          <pc:docMk/>
          <pc:sldMk cId="2055191653" sldId="2076136796"/>
        </pc:sldMkLst>
      </pc:sldChg>
    </pc:docChg>
  </pc:docChgLst>
  <pc:docChgLst>
    <pc:chgData name="DUAN Nan" userId="d33fbf4f3dbaf8d2" providerId="LiveId" clId="{953F9854-7FBE-4534-8305-490464CE6E6B}"/>
    <pc:docChg chg="custSel delSld modSld">
      <pc:chgData name="DUAN Nan" userId="d33fbf4f3dbaf8d2" providerId="LiveId" clId="{953F9854-7FBE-4534-8305-490464CE6E6B}" dt="2021-07-02T02:09:54.591" v="22" actId="1076"/>
      <pc:docMkLst>
        <pc:docMk/>
      </pc:docMkLst>
      <pc:sldChg chg="modSp mod">
        <pc:chgData name="DUAN Nan" userId="d33fbf4f3dbaf8d2" providerId="LiveId" clId="{953F9854-7FBE-4534-8305-490464CE6E6B}" dt="2021-07-02T01:48:09.243" v="4" actId="20577"/>
        <pc:sldMkLst>
          <pc:docMk/>
          <pc:sldMk cId="3067392785" sldId="2076136824"/>
        </pc:sldMkLst>
        <pc:spChg chg="mod">
          <ac:chgData name="DUAN Nan" userId="d33fbf4f3dbaf8d2" providerId="LiveId" clId="{953F9854-7FBE-4534-8305-490464CE6E6B}" dt="2021-07-02T01:48:09.243" v="4" actId="20577"/>
          <ac:spMkLst>
            <pc:docMk/>
            <pc:sldMk cId="3067392785" sldId="2076136824"/>
            <ac:spMk id="2" creationId="{D3C602F4-5BF8-4EF7-9D90-079F860CC077}"/>
          </ac:spMkLst>
        </pc:spChg>
      </pc:sldChg>
      <pc:sldChg chg="del">
        <pc:chgData name="DUAN Nan" userId="d33fbf4f3dbaf8d2" providerId="LiveId" clId="{953F9854-7FBE-4534-8305-490464CE6E6B}" dt="2021-07-02T01:48:02.812" v="0" actId="47"/>
        <pc:sldMkLst>
          <pc:docMk/>
          <pc:sldMk cId="3280783884" sldId="2076136829"/>
        </pc:sldMkLst>
      </pc:sldChg>
      <pc:sldChg chg="addSp delSp modSp mod">
        <pc:chgData name="DUAN Nan" userId="d33fbf4f3dbaf8d2" providerId="LiveId" clId="{953F9854-7FBE-4534-8305-490464CE6E6B}" dt="2021-07-02T02:09:54.591" v="22" actId="1076"/>
        <pc:sldMkLst>
          <pc:docMk/>
          <pc:sldMk cId="1456751908" sldId="2076136832"/>
        </pc:sldMkLst>
        <pc:spChg chg="del">
          <ac:chgData name="DUAN Nan" userId="d33fbf4f3dbaf8d2" providerId="LiveId" clId="{953F9854-7FBE-4534-8305-490464CE6E6B}" dt="2021-07-02T01:49:42.725" v="6" actId="478"/>
          <ac:spMkLst>
            <pc:docMk/>
            <pc:sldMk cId="1456751908" sldId="2076136832"/>
            <ac:spMk id="2" creationId="{D3C602F4-5BF8-4EF7-9D90-079F860CC077}"/>
          </ac:spMkLst>
        </pc:spChg>
        <pc:spChg chg="mod">
          <ac:chgData name="DUAN Nan" userId="d33fbf4f3dbaf8d2" providerId="LiveId" clId="{953F9854-7FBE-4534-8305-490464CE6E6B}" dt="2021-07-02T01:49:39.402" v="5"/>
          <ac:spMkLst>
            <pc:docMk/>
            <pc:sldMk cId="1456751908" sldId="2076136832"/>
            <ac:spMk id="3" creationId="{AEACA6E1-BBCD-4984-B342-2C39D71C19AB}"/>
          </ac:spMkLst>
        </pc:spChg>
        <pc:spChg chg="add del mod">
          <ac:chgData name="DUAN Nan" userId="d33fbf4f3dbaf8d2" providerId="LiveId" clId="{953F9854-7FBE-4534-8305-490464CE6E6B}" dt="2021-07-02T02:06:06.577" v="13" actId="478"/>
          <ac:spMkLst>
            <pc:docMk/>
            <pc:sldMk cId="1456751908" sldId="2076136832"/>
            <ac:spMk id="5" creationId="{5892DC6C-4CF8-4D49-8E5A-8CDE955B787E}"/>
          </ac:spMkLst>
        </pc:spChg>
        <pc:picChg chg="add mod">
          <ac:chgData name="DUAN Nan" userId="d33fbf4f3dbaf8d2" providerId="LiveId" clId="{953F9854-7FBE-4534-8305-490464CE6E6B}" dt="2021-07-02T02:09:54.591" v="22" actId="1076"/>
          <ac:picMkLst>
            <pc:docMk/>
            <pc:sldMk cId="1456751908" sldId="2076136832"/>
            <ac:picMk id="7" creationId="{4159828D-61AD-4A40-82B9-B43D9A12351F}"/>
          </ac:picMkLst>
        </pc:picChg>
        <pc:picChg chg="add mod">
          <ac:chgData name="DUAN Nan" userId="d33fbf4f3dbaf8d2" providerId="LiveId" clId="{953F9854-7FBE-4534-8305-490464CE6E6B}" dt="2021-07-02T02:09:54.591" v="22" actId="1076"/>
          <ac:picMkLst>
            <pc:docMk/>
            <pc:sldMk cId="1456751908" sldId="2076136832"/>
            <ac:picMk id="9" creationId="{C0BE4D1A-8827-45BF-9000-E2A4C86F034B}"/>
          </ac:picMkLst>
        </pc:picChg>
      </pc:sldChg>
      <pc:sldChg chg="del">
        <pc:chgData name="DUAN Nan" userId="d33fbf4f3dbaf8d2" providerId="LiveId" clId="{953F9854-7FBE-4534-8305-490464CE6E6B}" dt="2021-07-02T01:48:04.807" v="1" actId="47"/>
        <pc:sldMkLst>
          <pc:docMk/>
          <pc:sldMk cId="1946398852" sldId="2076136841"/>
        </pc:sldMkLst>
      </pc:sldChg>
    </pc:docChg>
  </pc:docChgLst>
  <pc:docChgLst>
    <pc:chgData name="DUAN Nan" userId="d33fbf4f3dbaf8d2" providerId="LiveId" clId="{BA7813C6-5846-42F7-8718-E94533E97BF2}"/>
    <pc:docChg chg="custSel delSld modSld">
      <pc:chgData name="DUAN Nan" userId="d33fbf4f3dbaf8d2" providerId="LiveId" clId="{BA7813C6-5846-42F7-8718-E94533E97BF2}" dt="2021-07-13T01:43:06.756" v="2785" actId="20577"/>
      <pc:docMkLst>
        <pc:docMk/>
      </pc:docMkLst>
      <pc:sldChg chg="modNotesTx">
        <pc:chgData name="DUAN Nan" userId="d33fbf4f3dbaf8d2" providerId="LiveId" clId="{BA7813C6-5846-42F7-8718-E94533E97BF2}" dt="2021-07-08T06:08:22.875" v="1849" actId="20577"/>
        <pc:sldMkLst>
          <pc:docMk/>
          <pc:sldMk cId="3593849708" sldId="2076136741"/>
        </pc:sldMkLst>
      </pc:sldChg>
      <pc:sldChg chg="addSp delSp modSp mod delAnim modNotesTx">
        <pc:chgData name="DUAN Nan" userId="d33fbf4f3dbaf8d2" providerId="LiveId" clId="{BA7813C6-5846-42F7-8718-E94533E97BF2}" dt="2021-07-13T01:43:06.756" v="2785" actId="20577"/>
        <pc:sldMkLst>
          <pc:docMk/>
          <pc:sldMk cId="3053707819" sldId="2076136799"/>
        </pc:sldMkLst>
        <pc:spChg chg="mod">
          <ac:chgData name="DUAN Nan" userId="d33fbf4f3dbaf8d2" providerId="LiveId" clId="{BA7813C6-5846-42F7-8718-E94533E97BF2}" dt="2021-07-13T01:43:06.756" v="2785" actId="20577"/>
          <ac:spMkLst>
            <pc:docMk/>
            <pc:sldMk cId="3053707819" sldId="2076136799"/>
            <ac:spMk id="4" creationId="{29A05A80-489A-4D60-B2E9-12F8A2FA7837}"/>
          </ac:spMkLst>
        </pc:spChg>
        <pc:picChg chg="add del mod">
          <ac:chgData name="DUAN Nan" userId="d33fbf4f3dbaf8d2" providerId="LiveId" clId="{BA7813C6-5846-42F7-8718-E94533E97BF2}" dt="2021-07-13T01:41:20.001" v="2773" actId="478"/>
          <ac:picMkLst>
            <pc:docMk/>
            <pc:sldMk cId="3053707819" sldId="2076136799"/>
            <ac:picMk id="2" creationId="{51D6783C-FA5C-40F1-9159-08536C38B5E8}"/>
          </ac:picMkLst>
        </pc:picChg>
      </pc:sldChg>
      <pc:sldChg chg="modNotesTx">
        <pc:chgData name="DUAN Nan" userId="d33fbf4f3dbaf8d2" providerId="LiveId" clId="{BA7813C6-5846-42F7-8718-E94533E97BF2}" dt="2021-07-08T06:15:11.946" v="2485" actId="33524"/>
        <pc:sldMkLst>
          <pc:docMk/>
          <pc:sldMk cId="29117731" sldId="2076136812"/>
        </pc:sldMkLst>
      </pc:sldChg>
      <pc:sldChg chg="del modNotesTx">
        <pc:chgData name="DUAN Nan" userId="d33fbf4f3dbaf8d2" providerId="LiveId" clId="{BA7813C6-5846-42F7-8718-E94533E97BF2}" dt="2021-07-08T05:55:11.205" v="1536" actId="47"/>
        <pc:sldMkLst>
          <pc:docMk/>
          <pc:sldMk cId="2070087120" sldId="2076136813"/>
        </pc:sldMkLst>
      </pc:sldChg>
      <pc:sldChg chg="modSp mod">
        <pc:chgData name="DUAN Nan" userId="d33fbf4f3dbaf8d2" providerId="LiveId" clId="{BA7813C6-5846-42F7-8718-E94533E97BF2}" dt="2021-07-05T00:46:30.048" v="4" actId="20577"/>
        <pc:sldMkLst>
          <pc:docMk/>
          <pc:sldMk cId="3067392785" sldId="2076136824"/>
        </pc:sldMkLst>
        <pc:spChg chg="mod">
          <ac:chgData name="DUAN Nan" userId="d33fbf4f3dbaf8d2" providerId="LiveId" clId="{BA7813C6-5846-42F7-8718-E94533E97BF2}" dt="2021-07-05T00:46:30.048" v="4" actId="20577"/>
          <ac:spMkLst>
            <pc:docMk/>
            <pc:sldMk cId="3067392785" sldId="2076136824"/>
            <ac:spMk id="2" creationId="{D3C602F4-5BF8-4EF7-9D90-079F860CC077}"/>
          </ac:spMkLst>
        </pc:spChg>
      </pc:sldChg>
      <pc:sldChg chg="addSp delSp modSp mod modAnim modNotesTx">
        <pc:chgData name="DUAN Nan" userId="d33fbf4f3dbaf8d2" providerId="LiveId" clId="{BA7813C6-5846-42F7-8718-E94533E97BF2}" dt="2021-07-08T06:06:25.715" v="1587" actId="20577"/>
        <pc:sldMkLst>
          <pc:docMk/>
          <pc:sldMk cId="1456751908" sldId="2076136832"/>
        </pc:sldMkLst>
        <pc:spChg chg="mod">
          <ac:chgData name="DUAN Nan" userId="d33fbf4f3dbaf8d2" providerId="LiveId" clId="{BA7813C6-5846-42F7-8718-E94533E97BF2}" dt="2021-07-08T05:52:27.052" v="1294" actId="20577"/>
          <ac:spMkLst>
            <pc:docMk/>
            <pc:sldMk cId="1456751908" sldId="2076136832"/>
            <ac:spMk id="3" creationId="{AEACA6E1-BBCD-4984-B342-2C39D71C19AB}"/>
          </ac:spMkLst>
        </pc:spChg>
        <pc:grpChg chg="add del mod">
          <ac:chgData name="DUAN Nan" userId="d33fbf4f3dbaf8d2" providerId="LiveId" clId="{BA7813C6-5846-42F7-8718-E94533E97BF2}" dt="2021-07-08T06:06:14.469" v="1578" actId="165"/>
          <ac:grpSpMkLst>
            <pc:docMk/>
            <pc:sldMk cId="1456751908" sldId="2076136832"/>
            <ac:grpSpMk id="6" creationId="{80B2ED0C-898E-43F9-977B-E4D89E8B1E97}"/>
          </ac:grpSpMkLst>
        </pc:grpChg>
        <pc:picChg chg="add mod topLvl">
          <ac:chgData name="DUAN Nan" userId="d33fbf4f3dbaf8d2" providerId="LiveId" clId="{BA7813C6-5846-42F7-8718-E94533E97BF2}" dt="2021-07-08T06:06:14.469" v="1578" actId="165"/>
          <ac:picMkLst>
            <pc:docMk/>
            <pc:sldMk cId="1456751908" sldId="2076136832"/>
            <ac:picMk id="2" creationId="{EFE9ADBF-8822-43CC-97CA-0735AE710B1C}"/>
          </ac:picMkLst>
        </pc:picChg>
        <pc:picChg chg="add mod topLvl">
          <ac:chgData name="DUAN Nan" userId="d33fbf4f3dbaf8d2" providerId="LiveId" clId="{BA7813C6-5846-42F7-8718-E94533E97BF2}" dt="2021-07-08T06:06:14.469" v="1578" actId="165"/>
          <ac:picMkLst>
            <pc:docMk/>
            <pc:sldMk cId="1456751908" sldId="2076136832"/>
            <ac:picMk id="4" creationId="{1E3147B7-5FCF-4158-BAEF-1E4CCC0C8565}"/>
          </ac:picMkLst>
        </pc:picChg>
        <pc:picChg chg="mod topLvl">
          <ac:chgData name="DUAN Nan" userId="d33fbf4f3dbaf8d2" providerId="LiveId" clId="{BA7813C6-5846-42F7-8718-E94533E97BF2}" dt="2021-07-08T06:06:14.469" v="1578" actId="165"/>
          <ac:picMkLst>
            <pc:docMk/>
            <pc:sldMk cId="1456751908" sldId="2076136832"/>
            <ac:picMk id="7" creationId="{4159828D-61AD-4A40-82B9-B43D9A12351F}"/>
          </ac:picMkLst>
        </pc:picChg>
        <pc:picChg chg="del">
          <ac:chgData name="DUAN Nan" userId="d33fbf4f3dbaf8d2" providerId="LiveId" clId="{BA7813C6-5846-42F7-8718-E94533E97BF2}" dt="2021-07-08T05:54:19.802" v="1518" actId="478"/>
          <ac:picMkLst>
            <pc:docMk/>
            <pc:sldMk cId="1456751908" sldId="2076136832"/>
            <ac:picMk id="9" creationId="{C0BE4D1A-8827-45BF-9000-E2A4C86F034B}"/>
          </ac:picMkLst>
        </pc:picChg>
      </pc:sldChg>
      <pc:sldChg chg="modNotesTx">
        <pc:chgData name="DUAN Nan" userId="d33fbf4f3dbaf8d2" providerId="LiveId" clId="{BA7813C6-5846-42F7-8718-E94533E97BF2}" dt="2021-07-12T04:59:41.355" v="2771" actId="20577"/>
        <pc:sldMkLst>
          <pc:docMk/>
          <pc:sldMk cId="2045213327" sldId="2076136836"/>
        </pc:sldMkLst>
      </pc:sldChg>
      <pc:sldChg chg="modSp mod">
        <pc:chgData name="DUAN Nan" userId="d33fbf4f3dbaf8d2" providerId="LiveId" clId="{BA7813C6-5846-42F7-8718-E94533E97BF2}" dt="2021-07-05T00:45:50.131" v="0" actId="27107"/>
        <pc:sldMkLst>
          <pc:docMk/>
          <pc:sldMk cId="3582351743" sldId="2076136838"/>
        </pc:sldMkLst>
        <pc:graphicFrameChg chg="modGraphic">
          <ac:chgData name="DUAN Nan" userId="d33fbf4f3dbaf8d2" providerId="LiveId" clId="{BA7813C6-5846-42F7-8718-E94533E97BF2}" dt="2021-07-05T00:45:50.131" v="0" actId="27107"/>
          <ac:graphicFrameMkLst>
            <pc:docMk/>
            <pc:sldMk cId="3582351743" sldId="2076136838"/>
            <ac:graphicFrameMk id="7" creationId="{F94DB57F-9CB5-46A4-A397-7C0B62237243}"/>
          </ac:graphicFrameMkLst>
        </pc:graphicFrameChg>
      </pc:sldChg>
    </pc:docChg>
  </pc:docChgLst>
  <pc:docChgLst>
    <pc:chgData name="DUAN Nan" userId="d33fbf4f3dbaf8d2" providerId="LiveId" clId="{FB4E1EFA-BC6E-487B-B729-52BDDBFFC00A}"/>
    <pc:docChg chg="undo redo custSel addSld delSld modSld sldOrd addSection delSection">
      <pc:chgData name="DUAN Nan" userId="d33fbf4f3dbaf8d2" providerId="LiveId" clId="{FB4E1EFA-BC6E-487B-B729-52BDDBFFC00A}" dt="2021-06-24T04:12:02.961" v="1304"/>
      <pc:docMkLst>
        <pc:docMk/>
      </pc:docMkLst>
      <pc:sldChg chg="modSp mod">
        <pc:chgData name="DUAN Nan" userId="d33fbf4f3dbaf8d2" providerId="LiveId" clId="{FB4E1EFA-BC6E-487B-B729-52BDDBFFC00A}" dt="2021-06-21T01:11:08.651" v="277" actId="20577"/>
        <pc:sldMkLst>
          <pc:docMk/>
          <pc:sldMk cId="3053707819" sldId="2076136799"/>
        </pc:sldMkLst>
        <pc:spChg chg="mod">
          <ac:chgData name="DUAN Nan" userId="d33fbf4f3dbaf8d2" providerId="LiveId" clId="{FB4E1EFA-BC6E-487B-B729-52BDDBFFC00A}" dt="2021-06-21T01:10:52.394" v="270" actId="1076"/>
          <ac:spMkLst>
            <pc:docMk/>
            <pc:sldMk cId="3053707819" sldId="2076136799"/>
            <ac:spMk id="3" creationId="{EDAB1D1A-54B6-4165-BA94-AFC16D90D443}"/>
          </ac:spMkLst>
        </pc:spChg>
        <pc:spChg chg="mod">
          <ac:chgData name="DUAN Nan" userId="d33fbf4f3dbaf8d2" providerId="LiveId" clId="{FB4E1EFA-BC6E-487B-B729-52BDDBFFC00A}" dt="2021-06-21T01:11:08.651" v="277" actId="20577"/>
          <ac:spMkLst>
            <pc:docMk/>
            <pc:sldMk cId="3053707819" sldId="2076136799"/>
            <ac:spMk id="4" creationId="{29A05A80-489A-4D60-B2E9-12F8A2FA7837}"/>
          </ac:spMkLst>
        </pc:spChg>
      </pc:sldChg>
      <pc:sldChg chg="addSp">
        <pc:chgData name="DUAN Nan" userId="d33fbf4f3dbaf8d2" providerId="LiveId" clId="{FB4E1EFA-BC6E-487B-B729-52BDDBFFC00A}" dt="2021-06-21T01:52:28.478" v="521"/>
        <pc:sldMkLst>
          <pc:docMk/>
          <pc:sldMk cId="1573188108" sldId="2076136800"/>
        </pc:sldMkLst>
        <pc:picChg chg="add">
          <ac:chgData name="DUAN Nan" userId="d33fbf4f3dbaf8d2" providerId="LiveId" clId="{FB4E1EFA-BC6E-487B-B729-52BDDBFFC00A}" dt="2021-06-21T01:52:28.478" v="521"/>
          <ac:picMkLst>
            <pc:docMk/>
            <pc:sldMk cId="1573188108" sldId="2076136800"/>
            <ac:picMk id="4" creationId="{4AF11152-CAB5-4CD2-B754-6900395B3E57}"/>
          </ac:picMkLst>
        </pc:picChg>
      </pc:sldChg>
      <pc:sldChg chg="addSp delSp modSp add del mod">
        <pc:chgData name="DUAN Nan" userId="d33fbf4f3dbaf8d2" providerId="LiveId" clId="{FB4E1EFA-BC6E-487B-B729-52BDDBFFC00A}" dt="2021-06-21T01:54:04.354" v="547" actId="1076"/>
        <pc:sldMkLst>
          <pc:docMk/>
          <pc:sldMk cId="3583591440" sldId="2076136800"/>
        </pc:sldMkLst>
        <pc:spChg chg="mod topLvl">
          <ac:chgData name="DUAN Nan" userId="d33fbf4f3dbaf8d2" providerId="LiveId" clId="{FB4E1EFA-BC6E-487B-B729-52BDDBFFC00A}" dt="2021-06-21T01:54:04.354" v="547" actId="1076"/>
          <ac:spMkLst>
            <pc:docMk/>
            <pc:sldMk cId="3583591440" sldId="2076136800"/>
            <ac:spMk id="2" creationId="{B7FB99DD-0808-4A83-A1A8-573D6BFCCC61}"/>
          </ac:spMkLst>
        </pc:spChg>
        <pc:spChg chg="mod">
          <ac:chgData name="DUAN Nan" userId="d33fbf4f3dbaf8d2" providerId="LiveId" clId="{FB4E1EFA-BC6E-487B-B729-52BDDBFFC00A}" dt="2021-06-21T01:23:24.105" v="482" actId="20577"/>
          <ac:spMkLst>
            <pc:docMk/>
            <pc:sldMk cId="3583591440" sldId="2076136800"/>
            <ac:spMk id="3" creationId="{2A30D656-0556-4AD8-BDF4-46A5A2A2C505}"/>
          </ac:spMkLst>
        </pc:spChg>
        <pc:spChg chg="del topLvl">
          <ac:chgData name="DUAN Nan" userId="d33fbf4f3dbaf8d2" providerId="LiveId" clId="{FB4E1EFA-BC6E-487B-B729-52BDDBFFC00A}" dt="2021-06-21T00:35:59.108" v="2" actId="478"/>
          <ac:spMkLst>
            <pc:docMk/>
            <pc:sldMk cId="3583591440" sldId="2076136800"/>
            <ac:spMk id="4" creationId="{5B3F6810-CB97-4D87-B5D6-52545B41A2C6}"/>
          </ac:spMkLst>
        </pc:spChg>
        <pc:spChg chg="mod topLvl">
          <ac:chgData name="DUAN Nan" userId="d33fbf4f3dbaf8d2" providerId="LiveId" clId="{FB4E1EFA-BC6E-487B-B729-52BDDBFFC00A}" dt="2021-06-21T01:54:04.354" v="547" actId="1076"/>
          <ac:spMkLst>
            <pc:docMk/>
            <pc:sldMk cId="3583591440" sldId="2076136800"/>
            <ac:spMk id="5" creationId="{FF7B589A-0444-40BC-9966-7D65B6271F08}"/>
          </ac:spMkLst>
        </pc:spChg>
        <pc:spChg chg="mod topLvl">
          <ac:chgData name="DUAN Nan" userId="d33fbf4f3dbaf8d2" providerId="LiveId" clId="{FB4E1EFA-BC6E-487B-B729-52BDDBFFC00A}" dt="2021-06-21T01:54:04.354" v="547" actId="1076"/>
          <ac:spMkLst>
            <pc:docMk/>
            <pc:sldMk cId="3583591440" sldId="2076136800"/>
            <ac:spMk id="6" creationId="{BDD5F850-6809-4787-8961-57463C87BCA1}"/>
          </ac:spMkLst>
        </pc:spChg>
        <pc:grpChg chg="add del mod">
          <ac:chgData name="DUAN Nan" userId="d33fbf4f3dbaf8d2" providerId="LiveId" clId="{FB4E1EFA-BC6E-487B-B729-52BDDBFFC00A}" dt="2021-06-21T01:52:37.067" v="528" actId="165"/>
          <ac:grpSpMkLst>
            <pc:docMk/>
            <pc:sldMk cId="3583591440" sldId="2076136800"/>
            <ac:grpSpMk id="7" creationId="{57C0AB5B-BF28-4243-8DAB-D7594DE60A54}"/>
          </ac:grpSpMkLst>
        </pc:grpChg>
        <pc:grpChg chg="del">
          <ac:chgData name="DUAN Nan" userId="d33fbf4f3dbaf8d2" providerId="LiveId" clId="{FB4E1EFA-BC6E-487B-B729-52BDDBFFC00A}" dt="2021-06-21T00:35:56.549" v="1" actId="165"/>
          <ac:grpSpMkLst>
            <pc:docMk/>
            <pc:sldMk cId="3583591440" sldId="2076136800"/>
            <ac:grpSpMk id="8" creationId="{B4F3C8AD-1BCE-460E-A1DA-6EFABA0180E3}"/>
          </ac:grpSpMkLst>
        </pc:grpChg>
        <pc:grpChg chg="add del mod">
          <ac:chgData name="DUAN Nan" userId="d33fbf4f3dbaf8d2" providerId="LiveId" clId="{FB4E1EFA-BC6E-487B-B729-52BDDBFFC00A}" dt="2021-06-21T01:53:34.576" v="540" actId="165"/>
          <ac:grpSpMkLst>
            <pc:docMk/>
            <pc:sldMk cId="3583591440" sldId="2076136800"/>
            <ac:grpSpMk id="8" creationId="{FEED340D-600B-4283-A724-C46B22C41C29}"/>
          </ac:grpSpMkLst>
        </pc:grpChg>
        <pc:grpChg chg="add mod">
          <ac:chgData name="DUAN Nan" userId="d33fbf4f3dbaf8d2" providerId="LiveId" clId="{FB4E1EFA-BC6E-487B-B729-52BDDBFFC00A}" dt="2021-06-21T01:54:04.354" v="547" actId="1076"/>
          <ac:grpSpMkLst>
            <pc:docMk/>
            <pc:sldMk cId="3583591440" sldId="2076136800"/>
            <ac:grpSpMk id="9" creationId="{7B45A51F-FDA5-4E43-9BAC-47595046A4E4}"/>
          </ac:grpSpMkLst>
        </pc:grpChg>
        <pc:picChg chg="mod topLvl">
          <ac:chgData name="DUAN Nan" userId="d33fbf4f3dbaf8d2" providerId="LiveId" clId="{FB4E1EFA-BC6E-487B-B729-52BDDBFFC00A}" dt="2021-06-21T01:54:04.354" v="547" actId="1076"/>
          <ac:picMkLst>
            <pc:docMk/>
            <pc:sldMk cId="3583591440" sldId="2076136800"/>
            <ac:picMk id="4" creationId="{4AF11152-CAB5-4CD2-B754-6900395B3E57}"/>
          </ac:picMkLst>
        </pc:picChg>
        <pc:picChg chg="del mod topLvl">
          <ac:chgData name="DUAN Nan" userId="d33fbf4f3dbaf8d2" providerId="LiveId" clId="{FB4E1EFA-BC6E-487B-B729-52BDDBFFC00A}" dt="2021-06-21T01:52:38.897" v="529" actId="478"/>
          <ac:picMkLst>
            <pc:docMk/>
            <pc:sldMk cId="3583591440" sldId="2076136800"/>
            <ac:picMk id="1026" creationId="{6EDFE98A-6C41-40AB-9C9C-5048180A5615}"/>
          </ac:picMkLst>
        </pc:picChg>
        <pc:picChg chg="del topLvl">
          <ac:chgData name="DUAN Nan" userId="d33fbf4f3dbaf8d2" providerId="LiveId" clId="{FB4E1EFA-BC6E-487B-B729-52BDDBFFC00A}" dt="2021-06-21T00:35:59.108" v="2" actId="478"/>
          <ac:picMkLst>
            <pc:docMk/>
            <pc:sldMk cId="3583591440" sldId="2076136800"/>
            <ac:picMk id="2050" creationId="{6AB9771A-7B04-4916-A03E-55FBB26BE1EB}"/>
          </ac:picMkLst>
        </pc:picChg>
        <pc:picChg chg="mod topLvl">
          <ac:chgData name="DUAN Nan" userId="d33fbf4f3dbaf8d2" providerId="LiveId" clId="{FB4E1EFA-BC6E-487B-B729-52BDDBFFC00A}" dt="2021-06-21T01:54:04.354" v="547" actId="1076"/>
          <ac:picMkLst>
            <pc:docMk/>
            <pc:sldMk cId="3583591440" sldId="2076136800"/>
            <ac:picMk id="3074" creationId="{ABFE6796-F559-4D2C-8FFF-D4BB2B22863C}"/>
          </ac:picMkLst>
        </pc:picChg>
        <pc:picChg chg="mod topLvl">
          <ac:chgData name="DUAN Nan" userId="d33fbf4f3dbaf8d2" providerId="LiveId" clId="{FB4E1EFA-BC6E-487B-B729-52BDDBFFC00A}" dt="2021-06-21T01:54:04.354" v="547" actId="1076"/>
          <ac:picMkLst>
            <pc:docMk/>
            <pc:sldMk cId="3583591440" sldId="2076136800"/>
            <ac:picMk id="4098" creationId="{FB1374E8-C2C7-4B12-87CC-C171D63533DC}"/>
          </ac:picMkLst>
        </pc:picChg>
      </pc:sldChg>
      <pc:sldChg chg="del">
        <pc:chgData name="DUAN Nan" userId="d33fbf4f3dbaf8d2" providerId="LiveId" clId="{FB4E1EFA-BC6E-487B-B729-52BDDBFFC00A}" dt="2021-06-24T04:08:23.690" v="1274" actId="47"/>
        <pc:sldMkLst>
          <pc:docMk/>
          <pc:sldMk cId="3468167274" sldId="2076136801"/>
        </pc:sldMkLst>
      </pc:sldChg>
      <pc:sldChg chg="delSp modSp mod">
        <pc:chgData name="DUAN Nan" userId="d33fbf4f3dbaf8d2" providerId="LiveId" clId="{FB4E1EFA-BC6E-487B-B729-52BDDBFFC00A}" dt="2021-06-21T01:20:23.136" v="411"/>
        <pc:sldMkLst>
          <pc:docMk/>
          <pc:sldMk cId="2796439686" sldId="2076136814"/>
        </pc:sldMkLst>
        <pc:spChg chg="mod">
          <ac:chgData name="DUAN Nan" userId="d33fbf4f3dbaf8d2" providerId="LiveId" clId="{FB4E1EFA-BC6E-487B-B729-52BDDBFFC00A}" dt="2021-06-21T01:19:52.078" v="404" actId="20577"/>
          <ac:spMkLst>
            <pc:docMk/>
            <pc:sldMk cId="2796439686" sldId="2076136814"/>
            <ac:spMk id="3" creationId="{94558B74-CA98-4129-9B78-08E4C8D4AF8C}"/>
          </ac:spMkLst>
        </pc:spChg>
        <pc:spChg chg="mod topLvl">
          <ac:chgData name="DUAN Nan" userId="d33fbf4f3dbaf8d2" providerId="LiveId" clId="{FB4E1EFA-BC6E-487B-B729-52BDDBFFC00A}" dt="2021-06-21T01:20:10.365" v="410"/>
          <ac:spMkLst>
            <pc:docMk/>
            <pc:sldMk cId="2796439686" sldId="2076136814"/>
            <ac:spMk id="13" creationId="{1395ABC4-72B2-4F22-99B5-EFDA9F031424}"/>
          </ac:spMkLst>
        </pc:spChg>
        <pc:spChg chg="mod topLvl">
          <ac:chgData name="DUAN Nan" userId="d33fbf4f3dbaf8d2" providerId="LiveId" clId="{FB4E1EFA-BC6E-487B-B729-52BDDBFFC00A}" dt="2021-06-21T01:20:23.136" v="411"/>
          <ac:spMkLst>
            <pc:docMk/>
            <pc:sldMk cId="2796439686" sldId="2076136814"/>
            <ac:spMk id="15" creationId="{A3463D5A-9723-4847-B898-27B499176CCF}"/>
          </ac:spMkLst>
        </pc:spChg>
        <pc:grpChg chg="del">
          <ac:chgData name="DUAN Nan" userId="d33fbf4f3dbaf8d2" providerId="LiveId" clId="{FB4E1EFA-BC6E-487B-B729-52BDDBFFC00A}" dt="2021-06-21T01:20:05.340" v="405" actId="165"/>
          <ac:grpSpMkLst>
            <pc:docMk/>
            <pc:sldMk cId="2796439686" sldId="2076136814"/>
            <ac:grpSpMk id="16" creationId="{6D43BE71-6394-4E24-BA4E-8265BADEFC87}"/>
          </ac:grpSpMkLst>
        </pc:grpChg>
        <pc:picChg chg="topLvl">
          <ac:chgData name="DUAN Nan" userId="d33fbf4f3dbaf8d2" providerId="LiveId" clId="{FB4E1EFA-BC6E-487B-B729-52BDDBFFC00A}" dt="2021-06-21T01:20:05.340" v="405" actId="165"/>
          <ac:picMkLst>
            <pc:docMk/>
            <pc:sldMk cId="2796439686" sldId="2076136814"/>
            <ac:picMk id="7" creationId="{4DB05C8E-67A0-476E-B802-6C9AC06AF25A}"/>
          </ac:picMkLst>
        </pc:picChg>
        <pc:picChg chg="topLvl">
          <ac:chgData name="DUAN Nan" userId="d33fbf4f3dbaf8d2" providerId="LiveId" clId="{FB4E1EFA-BC6E-487B-B729-52BDDBFFC00A}" dt="2021-06-21T01:20:05.340" v="405" actId="165"/>
          <ac:picMkLst>
            <pc:docMk/>
            <pc:sldMk cId="2796439686" sldId="2076136814"/>
            <ac:picMk id="11" creationId="{8E45D29B-2D99-4824-B9CA-AAE462873BBE}"/>
          </ac:picMkLst>
        </pc:picChg>
      </pc:sldChg>
      <pc:sldChg chg="del">
        <pc:chgData name="DUAN Nan" userId="d33fbf4f3dbaf8d2" providerId="LiveId" clId="{FB4E1EFA-BC6E-487B-B729-52BDDBFFC00A}" dt="2021-06-21T00:35:40.625" v="0" actId="47"/>
        <pc:sldMkLst>
          <pc:docMk/>
          <pc:sldMk cId="2841727535" sldId="2076136815"/>
        </pc:sldMkLst>
      </pc:sldChg>
      <pc:sldChg chg="modSp mod">
        <pc:chgData name="DUAN Nan" userId="d33fbf4f3dbaf8d2" providerId="LiveId" clId="{FB4E1EFA-BC6E-487B-B729-52BDDBFFC00A}" dt="2021-06-21T01:22:26.837" v="467"/>
        <pc:sldMkLst>
          <pc:docMk/>
          <pc:sldMk cId="1275350617" sldId="2076136816"/>
        </pc:sldMkLst>
        <pc:spChg chg="mod">
          <ac:chgData name="DUAN Nan" userId="d33fbf4f3dbaf8d2" providerId="LiveId" clId="{FB4E1EFA-BC6E-487B-B729-52BDDBFFC00A}" dt="2021-06-21T01:22:26.837" v="467"/>
          <ac:spMkLst>
            <pc:docMk/>
            <pc:sldMk cId="1275350617" sldId="2076136816"/>
            <ac:spMk id="3" creationId="{94558B74-CA98-4129-9B78-08E4C8D4AF8C}"/>
          </ac:spMkLst>
        </pc:spChg>
        <pc:spChg chg="mod">
          <ac:chgData name="DUAN Nan" userId="d33fbf4f3dbaf8d2" providerId="LiveId" clId="{FB4E1EFA-BC6E-487B-B729-52BDDBFFC00A}" dt="2021-06-21T01:20:50.724" v="413"/>
          <ac:spMkLst>
            <pc:docMk/>
            <pc:sldMk cId="1275350617" sldId="2076136816"/>
            <ac:spMk id="6" creationId="{D4F4B6F8-488C-4D8E-AA79-1A964A30781A}"/>
          </ac:spMkLst>
        </pc:spChg>
      </pc:sldChg>
      <pc:sldChg chg="modSp mod">
        <pc:chgData name="DUAN Nan" userId="d33fbf4f3dbaf8d2" providerId="LiveId" clId="{FB4E1EFA-BC6E-487B-B729-52BDDBFFC00A}" dt="2021-06-21T01:22:56.708" v="469"/>
        <pc:sldMkLst>
          <pc:docMk/>
          <pc:sldMk cId="449071767" sldId="2076136817"/>
        </pc:sldMkLst>
        <pc:spChg chg="mod">
          <ac:chgData name="DUAN Nan" userId="d33fbf4f3dbaf8d2" providerId="LiveId" clId="{FB4E1EFA-BC6E-487B-B729-52BDDBFFC00A}" dt="2021-06-21T01:22:56.708" v="469"/>
          <ac:spMkLst>
            <pc:docMk/>
            <pc:sldMk cId="449071767" sldId="2076136817"/>
            <ac:spMk id="3" creationId="{94558B74-CA98-4129-9B78-08E4C8D4AF8C}"/>
          </ac:spMkLst>
        </pc:spChg>
      </pc:sldChg>
      <pc:sldChg chg="modSp add del mod">
        <pc:chgData name="DUAN Nan" userId="d33fbf4f3dbaf8d2" providerId="LiveId" clId="{FB4E1EFA-BC6E-487B-B729-52BDDBFFC00A}" dt="2021-06-24T04:09:37.995" v="1290" actId="20577"/>
        <pc:sldMkLst>
          <pc:docMk/>
          <pc:sldMk cId="3067392785" sldId="2076136824"/>
        </pc:sldMkLst>
        <pc:spChg chg="mod">
          <ac:chgData name="DUAN Nan" userId="d33fbf4f3dbaf8d2" providerId="LiveId" clId="{FB4E1EFA-BC6E-487B-B729-52BDDBFFC00A}" dt="2021-06-24T04:09:37.995" v="1290" actId="20577"/>
          <ac:spMkLst>
            <pc:docMk/>
            <pc:sldMk cId="3067392785" sldId="2076136824"/>
            <ac:spMk id="2" creationId="{D3C602F4-5BF8-4EF7-9D90-079F860CC077}"/>
          </ac:spMkLst>
        </pc:spChg>
      </pc:sldChg>
      <pc:sldChg chg="add del">
        <pc:chgData name="DUAN Nan" userId="d33fbf4f3dbaf8d2" providerId="LiveId" clId="{FB4E1EFA-BC6E-487B-B729-52BDDBFFC00A}" dt="2021-06-24T04:08:51.544" v="1282" actId="47"/>
        <pc:sldMkLst>
          <pc:docMk/>
          <pc:sldMk cId="2297868929" sldId="2076136825"/>
        </pc:sldMkLst>
      </pc:sldChg>
      <pc:sldChg chg="add del ord">
        <pc:chgData name="DUAN Nan" userId="d33fbf4f3dbaf8d2" providerId="LiveId" clId="{FB4E1EFA-BC6E-487B-B729-52BDDBFFC00A}" dt="2021-06-24T04:12:02.961" v="1304"/>
        <pc:sldMkLst>
          <pc:docMk/>
          <pc:sldMk cId="3687241562" sldId="2076136827"/>
        </pc:sldMkLst>
      </pc:sldChg>
      <pc:sldChg chg="add del">
        <pc:chgData name="DUAN Nan" userId="d33fbf4f3dbaf8d2" providerId="LiveId" clId="{FB4E1EFA-BC6E-487B-B729-52BDDBFFC00A}" dt="2021-06-24T04:08:27.469" v="1277"/>
        <pc:sldMkLst>
          <pc:docMk/>
          <pc:sldMk cId="3280783884" sldId="2076136829"/>
        </pc:sldMkLst>
      </pc:sldChg>
      <pc:sldChg chg="add del">
        <pc:chgData name="DUAN Nan" userId="d33fbf4f3dbaf8d2" providerId="LiveId" clId="{FB4E1EFA-BC6E-487B-B729-52BDDBFFC00A}" dt="2021-06-24T04:08:27.469" v="1277"/>
        <pc:sldMkLst>
          <pc:docMk/>
          <pc:sldMk cId="2619944733" sldId="2076136830"/>
        </pc:sldMkLst>
      </pc:sldChg>
      <pc:sldChg chg="add del">
        <pc:chgData name="DUAN Nan" userId="d33fbf4f3dbaf8d2" providerId="LiveId" clId="{FB4E1EFA-BC6E-487B-B729-52BDDBFFC00A}" dt="2021-06-24T04:08:27.469" v="1277"/>
        <pc:sldMkLst>
          <pc:docMk/>
          <pc:sldMk cId="1234503239" sldId="2076136831"/>
        </pc:sldMkLst>
      </pc:sldChg>
      <pc:sldChg chg="modSp mod modShow">
        <pc:chgData name="DUAN Nan" userId="d33fbf4f3dbaf8d2" providerId="LiveId" clId="{FB4E1EFA-BC6E-487B-B729-52BDDBFFC00A}" dt="2021-06-21T01:57:24.404" v="594" actId="20577"/>
        <pc:sldMkLst>
          <pc:docMk/>
          <pc:sldMk cId="1456751908" sldId="2076136832"/>
        </pc:sldMkLst>
        <pc:spChg chg="mod">
          <ac:chgData name="DUAN Nan" userId="d33fbf4f3dbaf8d2" providerId="LiveId" clId="{FB4E1EFA-BC6E-487B-B729-52BDDBFFC00A}" dt="2021-06-21T01:57:24.404" v="594" actId="20577"/>
          <ac:spMkLst>
            <pc:docMk/>
            <pc:sldMk cId="1456751908" sldId="2076136832"/>
            <ac:spMk id="2" creationId="{D3C602F4-5BF8-4EF7-9D90-079F860CC077}"/>
          </ac:spMkLst>
        </pc:spChg>
        <pc:spChg chg="mod">
          <ac:chgData name="DUAN Nan" userId="d33fbf4f3dbaf8d2" providerId="LiveId" clId="{FB4E1EFA-BC6E-487B-B729-52BDDBFFC00A}" dt="2021-06-21T00:44:43.850" v="16" actId="20577"/>
          <ac:spMkLst>
            <pc:docMk/>
            <pc:sldMk cId="1456751908" sldId="2076136832"/>
            <ac:spMk id="3" creationId="{AEACA6E1-BBCD-4984-B342-2C39D71C19AB}"/>
          </ac:spMkLst>
        </pc:spChg>
      </pc:sldChg>
      <pc:sldChg chg="del">
        <pc:chgData name="DUAN Nan" userId="d33fbf4f3dbaf8d2" providerId="LiveId" clId="{FB4E1EFA-BC6E-487B-B729-52BDDBFFC00A}" dt="2021-06-24T04:08:23.690" v="1274" actId="47"/>
        <pc:sldMkLst>
          <pc:docMk/>
          <pc:sldMk cId="4058582658" sldId="2076136833"/>
        </pc:sldMkLst>
      </pc:sldChg>
      <pc:sldChg chg="del">
        <pc:chgData name="DUAN Nan" userId="d33fbf4f3dbaf8d2" providerId="LiveId" clId="{FB4E1EFA-BC6E-487B-B729-52BDDBFFC00A}" dt="2021-06-24T04:08:23.690" v="1274" actId="47"/>
        <pc:sldMkLst>
          <pc:docMk/>
          <pc:sldMk cId="1231826095" sldId="2076136834"/>
        </pc:sldMkLst>
      </pc:sldChg>
      <pc:sldChg chg="del mod ord modShow">
        <pc:chgData name="DUAN Nan" userId="d33fbf4f3dbaf8d2" providerId="LiveId" clId="{FB4E1EFA-BC6E-487B-B729-52BDDBFFC00A}" dt="2021-06-24T04:08:23.690" v="1274" actId="47"/>
        <pc:sldMkLst>
          <pc:docMk/>
          <pc:sldMk cId="3143724689" sldId="2076136835"/>
        </pc:sldMkLst>
      </pc:sldChg>
      <pc:sldChg chg="addSp delSp modSp new mod">
        <pc:chgData name="DUAN Nan" userId="d33fbf4f3dbaf8d2" providerId="LiveId" clId="{FB4E1EFA-BC6E-487B-B729-52BDDBFFC00A}" dt="2021-06-21T01:15:45.155" v="298" actId="33524"/>
        <pc:sldMkLst>
          <pc:docMk/>
          <pc:sldMk cId="2045213327" sldId="2076136836"/>
        </pc:sldMkLst>
        <pc:spChg chg="del">
          <ac:chgData name="DUAN Nan" userId="d33fbf4f3dbaf8d2" providerId="LiveId" clId="{FB4E1EFA-BC6E-487B-B729-52BDDBFFC00A}" dt="2021-06-21T00:51:51.214" v="60" actId="478"/>
          <ac:spMkLst>
            <pc:docMk/>
            <pc:sldMk cId="2045213327" sldId="2076136836"/>
            <ac:spMk id="2" creationId="{FDF92859-771F-48EE-8719-845660E3DAAC}"/>
          </ac:spMkLst>
        </pc:spChg>
        <pc:spChg chg="mod">
          <ac:chgData name="DUAN Nan" userId="d33fbf4f3dbaf8d2" providerId="LiveId" clId="{FB4E1EFA-BC6E-487B-B729-52BDDBFFC00A}" dt="2021-06-21T01:15:45.155" v="298" actId="33524"/>
          <ac:spMkLst>
            <pc:docMk/>
            <pc:sldMk cId="2045213327" sldId="2076136836"/>
            <ac:spMk id="3" creationId="{5038DF1C-271D-4497-AEDE-63A0FF418E9F}"/>
          </ac:spMkLst>
        </pc:spChg>
        <pc:spChg chg="add mod">
          <ac:chgData name="DUAN Nan" userId="d33fbf4f3dbaf8d2" providerId="LiveId" clId="{FB4E1EFA-BC6E-487B-B729-52BDDBFFC00A}" dt="2021-06-21T00:55:02.300" v="83" actId="1035"/>
          <ac:spMkLst>
            <pc:docMk/>
            <pc:sldMk cId="2045213327" sldId="2076136836"/>
            <ac:spMk id="7" creationId="{7898E2AE-AA89-4B2A-91C2-5351AFCF4F35}"/>
          </ac:spMkLst>
        </pc:spChg>
        <pc:spChg chg="add mod">
          <ac:chgData name="DUAN Nan" userId="d33fbf4f3dbaf8d2" providerId="LiveId" clId="{FB4E1EFA-BC6E-487B-B729-52BDDBFFC00A}" dt="2021-06-21T00:55:02.300" v="83" actId="1035"/>
          <ac:spMkLst>
            <pc:docMk/>
            <pc:sldMk cId="2045213327" sldId="2076136836"/>
            <ac:spMk id="9" creationId="{CA5FB9E1-2CF9-4F82-BECB-5C1720DEFE05}"/>
          </ac:spMkLst>
        </pc:spChg>
        <pc:spChg chg="add mod">
          <ac:chgData name="DUAN Nan" userId="d33fbf4f3dbaf8d2" providerId="LiveId" clId="{FB4E1EFA-BC6E-487B-B729-52BDDBFFC00A}" dt="2021-06-21T00:55:02.300" v="83" actId="1035"/>
          <ac:spMkLst>
            <pc:docMk/>
            <pc:sldMk cId="2045213327" sldId="2076136836"/>
            <ac:spMk id="11" creationId="{63AF7EE6-1651-42AA-BE67-CBC9A1DBD62E}"/>
          </ac:spMkLst>
        </pc:spChg>
        <pc:spChg chg="add mod">
          <ac:chgData name="DUAN Nan" userId="d33fbf4f3dbaf8d2" providerId="LiveId" clId="{FB4E1EFA-BC6E-487B-B729-52BDDBFFC00A}" dt="2021-06-21T00:55:02.300" v="83" actId="1035"/>
          <ac:spMkLst>
            <pc:docMk/>
            <pc:sldMk cId="2045213327" sldId="2076136836"/>
            <ac:spMk id="13" creationId="{4D49BAA6-21B3-4B1A-8802-65F2FC7A5068}"/>
          </ac:spMkLst>
        </pc:spChg>
        <pc:spChg chg="add mod">
          <ac:chgData name="DUAN Nan" userId="d33fbf4f3dbaf8d2" providerId="LiveId" clId="{FB4E1EFA-BC6E-487B-B729-52BDDBFFC00A}" dt="2021-06-21T00:55:02.300" v="83" actId="1035"/>
          <ac:spMkLst>
            <pc:docMk/>
            <pc:sldMk cId="2045213327" sldId="2076136836"/>
            <ac:spMk id="15" creationId="{2075F05B-2D2A-4E0D-92FD-8779C006D892}"/>
          </ac:spMkLst>
        </pc:spChg>
        <pc:picChg chg="add mod">
          <ac:chgData name="DUAN Nan" userId="d33fbf4f3dbaf8d2" providerId="LiveId" clId="{FB4E1EFA-BC6E-487B-B729-52BDDBFFC00A}" dt="2021-06-21T00:55:02.300" v="83" actId="1035"/>
          <ac:picMkLst>
            <pc:docMk/>
            <pc:sldMk cId="2045213327" sldId="2076136836"/>
            <ac:picMk id="5" creationId="{116E28F8-D1B2-4D14-852F-C1B2E4E7B1E3}"/>
          </ac:picMkLst>
        </pc:picChg>
      </pc:sldChg>
      <pc:sldChg chg="modSp new mod">
        <pc:chgData name="DUAN Nan" userId="d33fbf4f3dbaf8d2" providerId="LiveId" clId="{FB4E1EFA-BC6E-487B-B729-52BDDBFFC00A}" dt="2021-06-24T03:30:30.660" v="1235"/>
        <pc:sldMkLst>
          <pc:docMk/>
          <pc:sldMk cId="3037871126" sldId="2076136837"/>
        </pc:sldMkLst>
        <pc:spChg chg="mod">
          <ac:chgData name="DUAN Nan" userId="d33fbf4f3dbaf8d2" providerId="LiveId" clId="{FB4E1EFA-BC6E-487B-B729-52BDDBFFC00A}" dt="2021-06-24T03:30:30.660" v="1235"/>
          <ac:spMkLst>
            <pc:docMk/>
            <pc:sldMk cId="3037871126" sldId="2076136837"/>
            <ac:spMk id="2" creationId="{E06CB8E1-A4A9-4FDB-BAF7-095854EAAFA1}"/>
          </ac:spMkLst>
        </pc:spChg>
        <pc:spChg chg="mod">
          <ac:chgData name="DUAN Nan" userId="d33fbf4f3dbaf8d2" providerId="LiveId" clId="{FB4E1EFA-BC6E-487B-B729-52BDDBFFC00A}" dt="2021-06-21T01:23:18.663" v="481" actId="20577"/>
          <ac:spMkLst>
            <pc:docMk/>
            <pc:sldMk cId="3037871126" sldId="2076136837"/>
            <ac:spMk id="3" creationId="{97AD6FC6-6B51-4806-8662-C5BBFB21CB51}"/>
          </ac:spMkLst>
        </pc:spChg>
      </pc:sldChg>
      <pc:sldChg chg="addSp delSp modSp add mod">
        <pc:chgData name="DUAN Nan" userId="d33fbf4f3dbaf8d2" providerId="LiveId" clId="{FB4E1EFA-BC6E-487B-B729-52BDDBFFC00A}" dt="2021-06-24T03:34:33.814" v="1273" actId="1076"/>
        <pc:sldMkLst>
          <pc:docMk/>
          <pc:sldMk cId="3582351743" sldId="2076136838"/>
        </pc:sldMkLst>
        <pc:spChg chg="mod">
          <ac:chgData name="DUAN Nan" userId="d33fbf4f3dbaf8d2" providerId="LiveId" clId="{FB4E1EFA-BC6E-487B-B729-52BDDBFFC00A}" dt="2021-06-24T03:34:22.320" v="1270" actId="20577"/>
          <ac:spMkLst>
            <pc:docMk/>
            <pc:sldMk cId="3582351743" sldId="2076136838"/>
            <ac:spMk id="2" creationId="{E06CB8E1-A4A9-4FDB-BAF7-095854EAAFA1}"/>
          </ac:spMkLst>
        </pc:spChg>
        <pc:spChg chg="mod">
          <ac:chgData name="DUAN Nan" userId="d33fbf4f3dbaf8d2" providerId="LiveId" clId="{FB4E1EFA-BC6E-487B-B729-52BDDBFFC00A}" dt="2021-06-21T01:23:16.790" v="480" actId="20577"/>
          <ac:spMkLst>
            <pc:docMk/>
            <pc:sldMk cId="3582351743" sldId="2076136838"/>
            <ac:spMk id="3" creationId="{97AD6FC6-6B51-4806-8662-C5BBFB21CB51}"/>
          </ac:spMkLst>
        </pc:spChg>
        <pc:graphicFrameChg chg="add mod modGraphic">
          <ac:chgData name="DUAN Nan" userId="d33fbf4f3dbaf8d2" providerId="LiveId" clId="{FB4E1EFA-BC6E-487B-B729-52BDDBFFC00A}" dt="2021-06-24T03:34:33.814" v="1273" actId="1076"/>
          <ac:graphicFrameMkLst>
            <pc:docMk/>
            <pc:sldMk cId="3582351743" sldId="2076136838"/>
            <ac:graphicFrameMk id="5" creationId="{52C80E92-DD36-4101-B6D0-2EAF3A65AEE4}"/>
          </ac:graphicFrameMkLst>
        </pc:graphicFrameChg>
        <pc:graphicFrameChg chg="add mod modGraphic">
          <ac:chgData name="DUAN Nan" userId="d33fbf4f3dbaf8d2" providerId="LiveId" clId="{FB4E1EFA-BC6E-487B-B729-52BDDBFFC00A}" dt="2021-06-24T03:34:27.903" v="1272" actId="1076"/>
          <ac:graphicFrameMkLst>
            <pc:docMk/>
            <pc:sldMk cId="3582351743" sldId="2076136838"/>
            <ac:graphicFrameMk id="7" creationId="{F94DB57F-9CB5-46A4-A397-7C0B62237243}"/>
          </ac:graphicFrameMkLst>
        </pc:graphicFrameChg>
        <pc:graphicFrameChg chg="add del mod modGraphic">
          <ac:chgData name="DUAN Nan" userId="d33fbf4f3dbaf8d2" providerId="LiveId" clId="{FB4E1EFA-BC6E-487B-B729-52BDDBFFC00A}" dt="2021-06-24T03:34:19.528" v="1269" actId="478"/>
          <ac:graphicFrameMkLst>
            <pc:docMk/>
            <pc:sldMk cId="3582351743" sldId="2076136838"/>
            <ac:graphicFrameMk id="9" creationId="{958F9268-5FA0-4DA2-808C-ED7B94F40E97}"/>
          </ac:graphicFrameMkLst>
        </pc:graphicFrameChg>
      </pc:sldChg>
      <pc:sldChg chg="modSp add mod">
        <pc:chgData name="DUAN Nan" userId="d33fbf4f3dbaf8d2" providerId="LiveId" clId="{FB4E1EFA-BC6E-487B-B729-52BDDBFFC00A}" dt="2021-06-24T01:25:04.984" v="818" actId="20577"/>
        <pc:sldMkLst>
          <pc:docMk/>
          <pc:sldMk cId="4256025526" sldId="2076136839"/>
        </pc:sldMkLst>
        <pc:spChg chg="mod">
          <ac:chgData name="DUAN Nan" userId="d33fbf4f3dbaf8d2" providerId="LiveId" clId="{FB4E1EFA-BC6E-487B-B729-52BDDBFFC00A}" dt="2021-06-24T01:25:04.984" v="818" actId="20577"/>
          <ac:spMkLst>
            <pc:docMk/>
            <pc:sldMk cId="4256025526" sldId="2076136839"/>
            <ac:spMk id="2" creationId="{E06CB8E1-A4A9-4FDB-BAF7-095854EAAFA1}"/>
          </ac:spMkLst>
        </pc:spChg>
        <pc:spChg chg="mod">
          <ac:chgData name="DUAN Nan" userId="d33fbf4f3dbaf8d2" providerId="LiveId" clId="{FB4E1EFA-BC6E-487B-B729-52BDDBFFC00A}" dt="2021-06-21T01:23:12.870" v="479" actId="20577"/>
          <ac:spMkLst>
            <pc:docMk/>
            <pc:sldMk cId="4256025526" sldId="2076136839"/>
            <ac:spMk id="3" creationId="{97AD6FC6-6B51-4806-8662-C5BBFB21CB51}"/>
          </ac:spMkLst>
        </pc:spChg>
      </pc:sldChg>
      <pc:sldChg chg="delSp add del mod">
        <pc:chgData name="DUAN Nan" userId="d33fbf4f3dbaf8d2" providerId="LiveId" clId="{FB4E1EFA-BC6E-487B-B729-52BDDBFFC00A}" dt="2021-06-24T04:08:36.160" v="1278" actId="478"/>
        <pc:sldMkLst>
          <pc:docMk/>
          <pc:sldMk cId="657856483" sldId="2076136840"/>
        </pc:sldMkLst>
        <pc:spChg chg="del">
          <ac:chgData name="DUAN Nan" userId="d33fbf4f3dbaf8d2" providerId="LiveId" clId="{FB4E1EFA-BC6E-487B-B729-52BDDBFFC00A}" dt="2021-06-24T04:08:36.160" v="1278" actId="478"/>
          <ac:spMkLst>
            <pc:docMk/>
            <pc:sldMk cId="657856483" sldId="2076136840"/>
            <ac:spMk id="2" creationId="{58682296-7EAC-1943-9CA8-C3628C289CB9}"/>
          </ac:spMkLst>
        </pc:spChg>
      </pc:sldChg>
      <pc:sldChg chg="new del">
        <pc:chgData name="DUAN Nan" userId="d33fbf4f3dbaf8d2" providerId="LiveId" clId="{FB4E1EFA-BC6E-487B-B729-52BDDBFFC00A}" dt="2021-06-21T05:02:46.803" v="596" actId="680"/>
        <pc:sldMkLst>
          <pc:docMk/>
          <pc:sldMk cId="2544821715" sldId="2076136840"/>
        </pc:sldMkLst>
      </pc:sldChg>
      <pc:sldChg chg="add del mod ord modShow">
        <pc:chgData name="DUAN Nan" userId="d33fbf4f3dbaf8d2" providerId="LiveId" clId="{FB4E1EFA-BC6E-487B-B729-52BDDBFFC00A}" dt="2021-06-24T04:08:42.908" v="1281"/>
        <pc:sldMkLst>
          <pc:docMk/>
          <pc:sldMk cId="1946398852" sldId="2076136841"/>
        </pc:sldMkLst>
      </pc:sldChg>
      <pc:sldChg chg="add del">
        <pc:chgData name="DUAN Nan" userId="d33fbf4f3dbaf8d2" providerId="LiveId" clId="{FB4E1EFA-BC6E-487B-B729-52BDDBFFC00A}" dt="2021-06-24T04:08:27.469" v="1277"/>
        <pc:sldMkLst>
          <pc:docMk/>
          <pc:sldMk cId="3180274576" sldId="2076136842"/>
        </pc:sldMkLst>
      </pc:sldChg>
      <pc:sldChg chg="add del">
        <pc:chgData name="DUAN Nan" userId="d33fbf4f3dbaf8d2" providerId="LiveId" clId="{FB4E1EFA-BC6E-487B-B729-52BDDBFFC00A}" dt="2021-06-24T04:08:27.469" v="1277"/>
        <pc:sldMkLst>
          <pc:docMk/>
          <pc:sldMk cId="2195607147" sldId="2076136843"/>
        </pc:sldMkLst>
      </pc:sldChg>
      <pc:sldChg chg="add del">
        <pc:chgData name="DUAN Nan" userId="d33fbf4f3dbaf8d2" providerId="LiveId" clId="{FB4E1EFA-BC6E-487B-B729-52BDDBFFC00A}" dt="2021-06-24T04:08:27.469" v="1277"/>
        <pc:sldMkLst>
          <pc:docMk/>
          <pc:sldMk cId="1234172084" sldId="2076136844"/>
        </pc:sldMkLst>
      </pc:sldChg>
      <pc:sldChg chg="add del">
        <pc:chgData name="DUAN Nan" userId="d33fbf4f3dbaf8d2" providerId="LiveId" clId="{FB4E1EFA-BC6E-487B-B729-52BDDBFFC00A}" dt="2021-06-24T04:08:27.469" v="1277"/>
        <pc:sldMkLst>
          <pc:docMk/>
          <pc:sldMk cId="3693005783" sldId="2076136845"/>
        </pc:sldMkLst>
      </pc:sldChg>
      <pc:sldChg chg="modSp add mod">
        <pc:chgData name="DUAN Nan" userId="d33fbf4f3dbaf8d2" providerId="LiveId" clId="{FB4E1EFA-BC6E-487B-B729-52BDDBFFC00A}" dt="2021-06-24T04:10:16.277" v="1293"/>
        <pc:sldMkLst>
          <pc:docMk/>
          <pc:sldMk cId="2722769418" sldId="2076136846"/>
        </pc:sldMkLst>
        <pc:spChg chg="mod">
          <ac:chgData name="DUAN Nan" userId="d33fbf4f3dbaf8d2" providerId="LiveId" clId="{FB4E1EFA-BC6E-487B-B729-52BDDBFFC00A}" dt="2021-06-24T04:10:10.926" v="1292" actId="207"/>
          <ac:spMkLst>
            <pc:docMk/>
            <pc:sldMk cId="2722769418" sldId="2076136846"/>
            <ac:spMk id="2" creationId="{B7FB99DD-0808-4A83-A1A8-573D6BFCCC61}"/>
          </ac:spMkLst>
        </pc:spChg>
        <pc:spChg chg="mod">
          <ac:chgData name="DUAN Nan" userId="d33fbf4f3dbaf8d2" providerId="LiveId" clId="{FB4E1EFA-BC6E-487B-B729-52BDDBFFC00A}" dt="2021-06-24T04:10:10.926" v="1292" actId="207"/>
          <ac:spMkLst>
            <pc:docMk/>
            <pc:sldMk cId="2722769418" sldId="2076136846"/>
            <ac:spMk id="5" creationId="{FF7B589A-0444-40BC-9966-7D65B6271F08}"/>
          </ac:spMkLst>
        </pc:spChg>
        <pc:picChg chg="mod">
          <ac:chgData name="DUAN Nan" userId="d33fbf4f3dbaf8d2" providerId="LiveId" clId="{FB4E1EFA-BC6E-487B-B729-52BDDBFFC00A}" dt="2021-06-24T04:10:16.277" v="1293"/>
          <ac:picMkLst>
            <pc:docMk/>
            <pc:sldMk cId="2722769418" sldId="2076136846"/>
            <ac:picMk id="3074" creationId="{ABFE6796-F559-4D2C-8FFF-D4BB2B22863C}"/>
          </ac:picMkLst>
        </pc:picChg>
        <pc:picChg chg="mod">
          <ac:chgData name="DUAN Nan" userId="d33fbf4f3dbaf8d2" providerId="LiveId" clId="{FB4E1EFA-BC6E-487B-B729-52BDDBFFC00A}" dt="2021-06-24T04:10:16.277" v="1293"/>
          <ac:picMkLst>
            <pc:docMk/>
            <pc:sldMk cId="2722769418" sldId="2076136846"/>
            <ac:picMk id="4098" creationId="{FB1374E8-C2C7-4B12-87CC-C171D63533DC}"/>
          </ac:picMkLst>
        </pc:picChg>
      </pc:sldChg>
      <pc:sldChg chg="modSp add del mod">
        <pc:chgData name="DUAN Nan" userId="d33fbf4f3dbaf8d2" providerId="LiveId" clId="{FB4E1EFA-BC6E-487B-B729-52BDDBFFC00A}" dt="2021-06-24T04:11:29.663" v="1299"/>
        <pc:sldMkLst>
          <pc:docMk/>
          <pc:sldMk cId="1827268578" sldId="2076136847"/>
        </pc:sldMkLst>
        <pc:spChg chg="mod">
          <ac:chgData name="DUAN Nan" userId="d33fbf4f3dbaf8d2" providerId="LiveId" clId="{FB4E1EFA-BC6E-487B-B729-52BDDBFFC00A}" dt="2021-06-24T04:10:27.586" v="1295" actId="207"/>
          <ac:spMkLst>
            <pc:docMk/>
            <pc:sldMk cId="1827268578" sldId="2076136847"/>
            <ac:spMk id="2" creationId="{B7FB99DD-0808-4A83-A1A8-573D6BFCCC61}"/>
          </ac:spMkLst>
        </pc:spChg>
        <pc:spChg chg="mod">
          <ac:chgData name="DUAN Nan" userId="d33fbf4f3dbaf8d2" providerId="LiveId" clId="{FB4E1EFA-BC6E-487B-B729-52BDDBFFC00A}" dt="2021-06-24T04:10:27.586" v="1295" actId="207"/>
          <ac:spMkLst>
            <pc:docMk/>
            <pc:sldMk cId="1827268578" sldId="2076136847"/>
            <ac:spMk id="6" creationId="{BDD5F850-6809-4787-8961-57463C87BCA1}"/>
          </ac:spMkLst>
        </pc:spChg>
        <pc:picChg chg="mod">
          <ac:chgData name="DUAN Nan" userId="d33fbf4f3dbaf8d2" providerId="LiveId" clId="{FB4E1EFA-BC6E-487B-B729-52BDDBFFC00A}" dt="2021-06-24T04:11:29.663" v="1299"/>
          <ac:picMkLst>
            <pc:docMk/>
            <pc:sldMk cId="1827268578" sldId="2076136847"/>
            <ac:picMk id="4" creationId="{4AF11152-CAB5-4CD2-B754-6900395B3E57}"/>
          </ac:picMkLst>
        </pc:picChg>
        <pc:picChg chg="mod">
          <ac:chgData name="DUAN Nan" userId="d33fbf4f3dbaf8d2" providerId="LiveId" clId="{FB4E1EFA-BC6E-487B-B729-52BDDBFFC00A}" dt="2021-06-24T04:11:23.913" v="1298"/>
          <ac:picMkLst>
            <pc:docMk/>
            <pc:sldMk cId="1827268578" sldId="2076136847"/>
            <ac:picMk id="4098" creationId="{FB1374E8-C2C7-4B12-87CC-C171D63533DC}"/>
          </ac:picMkLst>
        </pc:picChg>
      </pc:sldChg>
      <pc:sldChg chg="modSp add mod">
        <pc:chgData name="DUAN Nan" userId="d33fbf4f3dbaf8d2" providerId="LiveId" clId="{FB4E1EFA-BC6E-487B-B729-52BDDBFFC00A}" dt="2021-06-24T04:11:48.123" v="1302" actId="207"/>
        <pc:sldMkLst>
          <pc:docMk/>
          <pc:sldMk cId="3479222609" sldId="2076136848"/>
        </pc:sldMkLst>
        <pc:spChg chg="mod">
          <ac:chgData name="DUAN Nan" userId="d33fbf4f3dbaf8d2" providerId="LiveId" clId="{FB4E1EFA-BC6E-487B-B729-52BDDBFFC00A}" dt="2021-06-24T04:11:48.123" v="1302" actId="207"/>
          <ac:spMkLst>
            <pc:docMk/>
            <pc:sldMk cId="3479222609" sldId="2076136848"/>
            <ac:spMk id="5" creationId="{FF7B589A-0444-40BC-9966-7D65B6271F08}"/>
          </ac:spMkLst>
        </pc:spChg>
        <pc:spChg chg="mod">
          <ac:chgData name="DUAN Nan" userId="d33fbf4f3dbaf8d2" providerId="LiveId" clId="{FB4E1EFA-BC6E-487B-B729-52BDDBFFC00A}" dt="2021-06-24T04:11:48.123" v="1302" actId="207"/>
          <ac:spMkLst>
            <pc:docMk/>
            <pc:sldMk cId="3479222609" sldId="2076136848"/>
            <ac:spMk id="6" creationId="{BDD5F850-6809-4787-8961-57463C87BCA1}"/>
          </ac:spMkLst>
        </pc:spChg>
        <pc:picChg chg="mod">
          <ac:chgData name="DUAN Nan" userId="d33fbf4f3dbaf8d2" providerId="LiveId" clId="{FB4E1EFA-BC6E-487B-B729-52BDDBFFC00A}" dt="2021-06-24T04:11:45.242" v="1301"/>
          <ac:picMkLst>
            <pc:docMk/>
            <pc:sldMk cId="3479222609" sldId="2076136848"/>
            <ac:picMk id="4" creationId="{4AF11152-CAB5-4CD2-B754-6900395B3E57}"/>
          </ac:picMkLst>
        </pc:picChg>
        <pc:picChg chg="mod">
          <ac:chgData name="DUAN Nan" userId="d33fbf4f3dbaf8d2" providerId="LiveId" clId="{FB4E1EFA-BC6E-487B-B729-52BDDBFFC00A}" dt="2021-06-24T04:11:45.242" v="1301"/>
          <ac:picMkLst>
            <pc:docMk/>
            <pc:sldMk cId="3479222609" sldId="2076136848"/>
            <ac:picMk id="3074" creationId="{ABFE6796-F559-4D2C-8FFF-D4BB2B22863C}"/>
          </ac:picMkLst>
        </pc:picChg>
      </pc:sldChg>
    </pc:docChg>
  </pc:docChgLst>
  <pc:docChgLst>
    <pc:chgData name="DUAN Nan" userId="d33fbf4f3dbaf8d2" providerId="LiveId" clId="{085320F7-4D8E-46BE-92C0-00A78915C35C}"/>
    <pc:docChg chg="custSel modSld">
      <pc:chgData name="DUAN Nan" userId="d33fbf4f3dbaf8d2" providerId="LiveId" clId="{085320F7-4D8E-46BE-92C0-00A78915C35C}" dt="2021-06-22T08:08:36.407" v="62" actId="403"/>
      <pc:docMkLst>
        <pc:docMk/>
      </pc:docMkLst>
      <pc:sldChg chg="modSp mod">
        <pc:chgData name="DUAN Nan" userId="d33fbf4f3dbaf8d2" providerId="LiveId" clId="{085320F7-4D8E-46BE-92C0-00A78915C35C}" dt="2021-06-22T08:08:36.407" v="62" actId="403"/>
        <pc:sldMkLst>
          <pc:docMk/>
          <pc:sldMk cId="4256025526" sldId="2076136839"/>
        </pc:sldMkLst>
        <pc:spChg chg="mod">
          <ac:chgData name="DUAN Nan" userId="d33fbf4f3dbaf8d2" providerId="LiveId" clId="{085320F7-4D8E-46BE-92C0-00A78915C35C}" dt="2021-06-22T08:07:16.382" v="26" actId="207"/>
          <ac:spMkLst>
            <pc:docMk/>
            <pc:sldMk cId="4256025526" sldId="2076136839"/>
            <ac:spMk id="2" creationId="{E06CB8E1-A4A9-4FDB-BAF7-095854EAAFA1}"/>
          </ac:spMkLst>
        </pc:spChg>
        <pc:spChg chg="mod">
          <ac:chgData name="DUAN Nan" userId="d33fbf4f3dbaf8d2" providerId="LiveId" clId="{085320F7-4D8E-46BE-92C0-00A78915C35C}" dt="2021-06-22T08:08:36.407" v="62" actId="403"/>
          <ac:spMkLst>
            <pc:docMk/>
            <pc:sldMk cId="4256025526" sldId="2076136839"/>
            <ac:spMk id="3" creationId="{97AD6FC6-6B51-4806-8662-C5BBFB21CB51}"/>
          </ac:spMkLst>
        </pc:spChg>
      </pc:sldChg>
    </pc:docChg>
  </pc:docChgLst>
  <pc:docChgLst>
    <pc:chgData name="Ming Zhou" userId="998877f0-23df-4235-a9ac-f32ce378f452" providerId="ADAL" clId="{4FA44A22-FF1D-4BD4-9AC0-E02F6D5F596A}"/>
    <pc:docChg chg="custSel addSld delSld modSld modSection modShowInfo">
      <pc:chgData name="Ming Zhou" userId="998877f0-23df-4235-a9ac-f32ce378f452" providerId="ADAL" clId="{4FA44A22-FF1D-4BD4-9AC0-E02F6D5F596A}" dt="2020-11-02T02:43:16.784" v="92"/>
      <pc:docMkLst>
        <pc:docMk/>
      </pc:docMkLst>
      <pc:sldChg chg="addSp delSp modSp mod delAnim">
        <pc:chgData name="Ming Zhou" userId="998877f0-23df-4235-a9ac-f32ce378f452" providerId="ADAL" clId="{4FA44A22-FF1D-4BD4-9AC0-E02F6D5F596A}" dt="2020-11-02T01:48:49.756" v="22"/>
        <pc:sldMkLst>
          <pc:docMk/>
          <pc:sldMk cId="3735069968" sldId="2464"/>
        </pc:sldMkLst>
        <pc:picChg chg="add del mod">
          <ac:chgData name="Ming Zhou" userId="998877f0-23df-4235-a9ac-f32ce378f452" providerId="ADAL" clId="{4FA44A22-FF1D-4BD4-9AC0-E02F6D5F596A}" dt="2020-11-02T01:35:21.814" v="6" actId="478"/>
          <ac:picMkLst>
            <pc:docMk/>
            <pc:sldMk cId="3735069968" sldId="2464"/>
            <ac:picMk id="2" creationId="{4584A140-98CF-4B0A-B7B7-B24A0F07C580}"/>
          </ac:picMkLst>
        </pc:picChg>
        <pc:picChg chg="add mod">
          <ac:chgData name="Ming Zhou" userId="998877f0-23df-4235-a9ac-f32ce378f452" providerId="ADAL" clId="{4FA44A22-FF1D-4BD4-9AC0-E02F6D5F596A}" dt="2020-11-02T01:48:49.756" v="22"/>
          <ac:picMkLst>
            <pc:docMk/>
            <pc:sldMk cId="3735069968" sldId="2464"/>
            <ac:picMk id="3" creationId="{74C0EF57-283D-4E66-AE7C-8D466859A4F3}"/>
          </ac:picMkLst>
        </pc:picChg>
      </pc:sldChg>
      <pc:sldChg chg="addSp delSp modSp mod delAnim modShow">
        <pc:chgData name="Ming Zhou" userId="998877f0-23df-4235-a9ac-f32ce378f452" providerId="ADAL" clId="{4FA44A22-FF1D-4BD4-9AC0-E02F6D5F596A}" dt="2020-11-02T02:43:16.784" v="92"/>
        <pc:sldMkLst>
          <pc:docMk/>
          <pc:sldMk cId="222111410" sldId="2569"/>
        </pc:sldMkLst>
        <pc:picChg chg="add del mod">
          <ac:chgData name="Ming Zhou" userId="998877f0-23df-4235-a9ac-f32ce378f452" providerId="ADAL" clId="{4FA44A22-FF1D-4BD4-9AC0-E02F6D5F596A}" dt="2020-11-02T01:35:53.723" v="14" actId="478"/>
          <ac:picMkLst>
            <pc:docMk/>
            <pc:sldMk cId="222111410" sldId="2569"/>
            <ac:picMk id="7" creationId="{AADB5E2F-CD5C-49F8-83F6-756950AEA195}"/>
          </ac:picMkLst>
        </pc:picChg>
        <pc:picChg chg="add del mod">
          <ac:chgData name="Ming Zhou" userId="998877f0-23df-4235-a9ac-f32ce378f452" providerId="ADAL" clId="{4FA44A22-FF1D-4BD4-9AC0-E02F6D5F596A}" dt="2020-11-02T02:05:39.680" v="50" actId="478"/>
          <ac:picMkLst>
            <pc:docMk/>
            <pc:sldMk cId="222111410" sldId="2569"/>
            <ac:picMk id="8" creationId="{79D4D71B-CE85-47DD-8E7A-0368360958DB}"/>
          </ac:picMkLst>
        </pc:picChg>
        <pc:picChg chg="add del mod">
          <ac:chgData name="Ming Zhou" userId="998877f0-23df-4235-a9ac-f32ce378f452" providerId="ADAL" clId="{4FA44A22-FF1D-4BD4-9AC0-E02F6D5F596A}" dt="2020-11-02T02:07:26.763" v="57" actId="478"/>
          <ac:picMkLst>
            <pc:docMk/>
            <pc:sldMk cId="222111410" sldId="2569"/>
            <ac:picMk id="9" creationId="{F2787F82-A329-46DC-BF1C-29B002602842}"/>
          </ac:picMkLst>
        </pc:picChg>
        <pc:picChg chg="add del mod">
          <ac:chgData name="Ming Zhou" userId="998877f0-23df-4235-a9ac-f32ce378f452" providerId="ADAL" clId="{4FA44A22-FF1D-4BD4-9AC0-E02F6D5F596A}" dt="2020-11-02T02:09:50.661" v="59"/>
          <ac:picMkLst>
            <pc:docMk/>
            <pc:sldMk cId="222111410" sldId="2569"/>
            <ac:picMk id="10" creationId="{E7A2A153-3479-40A9-B9D8-7FB5565840E4}"/>
          </ac:picMkLst>
        </pc:picChg>
        <pc:picChg chg="add del mod">
          <ac:chgData name="Ming Zhou" userId="998877f0-23df-4235-a9ac-f32ce378f452" providerId="ADAL" clId="{4FA44A22-FF1D-4BD4-9AC0-E02F6D5F596A}" dt="2020-11-02T02:10:23.194" v="60"/>
          <ac:picMkLst>
            <pc:docMk/>
            <pc:sldMk cId="222111410" sldId="2569"/>
            <ac:picMk id="12" creationId="{0DC5F622-5AD1-42CD-9B79-AC9B24864DB5}"/>
          </ac:picMkLst>
        </pc:picChg>
        <pc:picChg chg="add del mod">
          <ac:chgData name="Ming Zhou" userId="998877f0-23df-4235-a9ac-f32ce378f452" providerId="ADAL" clId="{4FA44A22-FF1D-4BD4-9AC0-E02F6D5F596A}" dt="2020-11-02T02:11:49.672" v="61"/>
          <ac:picMkLst>
            <pc:docMk/>
            <pc:sldMk cId="222111410" sldId="2569"/>
            <ac:picMk id="13" creationId="{622164E5-2E45-488A-B04C-1C2B2F54BABC}"/>
          </ac:picMkLst>
        </pc:picChg>
        <pc:picChg chg="add del mod">
          <ac:chgData name="Ming Zhou" userId="998877f0-23df-4235-a9ac-f32ce378f452" providerId="ADAL" clId="{4FA44A22-FF1D-4BD4-9AC0-E02F6D5F596A}" dt="2020-11-02T02:43:16.784" v="92"/>
          <ac:picMkLst>
            <pc:docMk/>
            <pc:sldMk cId="222111410" sldId="2569"/>
            <ac:picMk id="14" creationId="{90C87A22-0E88-4B15-B2D5-86D98D591569}"/>
          </ac:picMkLst>
        </pc:picChg>
        <pc:picChg chg="add mod">
          <ac:chgData name="Ming Zhou" userId="998877f0-23df-4235-a9ac-f32ce378f452" providerId="ADAL" clId="{4FA44A22-FF1D-4BD4-9AC0-E02F6D5F596A}" dt="2020-11-02T02:43:16.784" v="92"/>
          <ac:picMkLst>
            <pc:docMk/>
            <pc:sldMk cId="222111410" sldId="2569"/>
            <ac:picMk id="15" creationId="{2007C396-3C98-43DE-85A8-A03D5233CF35}"/>
          </ac:picMkLst>
        </pc:picChg>
      </pc:sldChg>
      <pc:sldChg chg="del">
        <pc:chgData name="Ming Zhou" userId="998877f0-23df-4235-a9ac-f32ce378f452" providerId="ADAL" clId="{4FA44A22-FF1D-4BD4-9AC0-E02F6D5F596A}" dt="2020-11-01T12:45:47.831" v="0" actId="47"/>
        <pc:sldMkLst>
          <pc:docMk/>
          <pc:sldMk cId="1476488158" sldId="2585"/>
        </pc:sldMkLst>
      </pc:sldChg>
      <pc:sldChg chg="del">
        <pc:chgData name="Ming Zhou" userId="998877f0-23df-4235-a9ac-f32ce378f452" providerId="ADAL" clId="{4FA44A22-FF1D-4BD4-9AC0-E02F6D5F596A}" dt="2020-11-01T12:45:47.831" v="0" actId="47"/>
        <pc:sldMkLst>
          <pc:docMk/>
          <pc:sldMk cId="4178416879" sldId="2913"/>
        </pc:sldMkLst>
      </pc:sldChg>
      <pc:sldChg chg="del">
        <pc:chgData name="Ming Zhou" userId="998877f0-23df-4235-a9ac-f32ce378f452" providerId="ADAL" clId="{4FA44A22-FF1D-4BD4-9AC0-E02F6D5F596A}" dt="2020-11-01T12:45:47.831" v="0" actId="47"/>
        <pc:sldMkLst>
          <pc:docMk/>
          <pc:sldMk cId="2674756888" sldId="2916"/>
        </pc:sldMkLst>
      </pc:sldChg>
      <pc:sldChg chg="del">
        <pc:chgData name="Ming Zhou" userId="998877f0-23df-4235-a9ac-f32ce378f452" providerId="ADAL" clId="{4FA44A22-FF1D-4BD4-9AC0-E02F6D5F596A}" dt="2020-11-01T12:45:47.831" v="0" actId="47"/>
        <pc:sldMkLst>
          <pc:docMk/>
          <pc:sldMk cId="2036936596" sldId="2931"/>
        </pc:sldMkLst>
      </pc:sldChg>
      <pc:sldChg chg="del">
        <pc:chgData name="Ming Zhou" userId="998877f0-23df-4235-a9ac-f32ce378f452" providerId="ADAL" clId="{4FA44A22-FF1D-4BD4-9AC0-E02F6D5F596A}" dt="2020-11-01T12:45:47.831" v="0" actId="47"/>
        <pc:sldMkLst>
          <pc:docMk/>
          <pc:sldMk cId="2134900589" sldId="2932"/>
        </pc:sldMkLst>
      </pc:sldChg>
      <pc:sldChg chg="del">
        <pc:chgData name="Ming Zhou" userId="998877f0-23df-4235-a9ac-f32ce378f452" providerId="ADAL" clId="{4FA44A22-FF1D-4BD4-9AC0-E02F6D5F596A}" dt="2020-11-01T12:45:47.831" v="0" actId="47"/>
        <pc:sldMkLst>
          <pc:docMk/>
          <pc:sldMk cId="1396418857" sldId="2933"/>
        </pc:sldMkLst>
      </pc:sldChg>
      <pc:sldChg chg="del">
        <pc:chgData name="Ming Zhou" userId="998877f0-23df-4235-a9ac-f32ce378f452" providerId="ADAL" clId="{4FA44A22-FF1D-4BD4-9AC0-E02F6D5F596A}" dt="2020-11-01T12:45:47.831" v="0" actId="47"/>
        <pc:sldMkLst>
          <pc:docMk/>
          <pc:sldMk cId="2744910234" sldId="2934"/>
        </pc:sldMkLst>
      </pc:sldChg>
      <pc:sldChg chg="del">
        <pc:chgData name="Ming Zhou" userId="998877f0-23df-4235-a9ac-f32ce378f452" providerId="ADAL" clId="{4FA44A22-FF1D-4BD4-9AC0-E02F6D5F596A}" dt="2020-11-01T12:45:47.831" v="0" actId="47"/>
        <pc:sldMkLst>
          <pc:docMk/>
          <pc:sldMk cId="582630353" sldId="2935"/>
        </pc:sldMkLst>
      </pc:sldChg>
      <pc:sldChg chg="del">
        <pc:chgData name="Ming Zhou" userId="998877f0-23df-4235-a9ac-f32ce378f452" providerId="ADAL" clId="{4FA44A22-FF1D-4BD4-9AC0-E02F6D5F596A}" dt="2020-11-01T12:45:47.831" v="0" actId="47"/>
        <pc:sldMkLst>
          <pc:docMk/>
          <pc:sldMk cId="1289815289" sldId="2936"/>
        </pc:sldMkLst>
      </pc:sldChg>
      <pc:sldChg chg="del">
        <pc:chgData name="Ming Zhou" userId="998877f0-23df-4235-a9ac-f32ce378f452" providerId="ADAL" clId="{4FA44A22-FF1D-4BD4-9AC0-E02F6D5F596A}" dt="2020-11-01T12:45:47.831" v="0" actId="47"/>
        <pc:sldMkLst>
          <pc:docMk/>
          <pc:sldMk cId="4185960358" sldId="2938"/>
        </pc:sldMkLst>
      </pc:sldChg>
      <pc:sldChg chg="del">
        <pc:chgData name="Ming Zhou" userId="998877f0-23df-4235-a9ac-f32ce378f452" providerId="ADAL" clId="{4FA44A22-FF1D-4BD4-9AC0-E02F6D5F596A}" dt="2020-11-01T12:45:47.831" v="0" actId="47"/>
        <pc:sldMkLst>
          <pc:docMk/>
          <pc:sldMk cId="3452656830" sldId="2939"/>
        </pc:sldMkLst>
      </pc:sldChg>
      <pc:sldChg chg="del">
        <pc:chgData name="Ming Zhou" userId="998877f0-23df-4235-a9ac-f32ce378f452" providerId="ADAL" clId="{4FA44A22-FF1D-4BD4-9AC0-E02F6D5F596A}" dt="2020-11-01T12:45:47.831" v="0" actId="47"/>
        <pc:sldMkLst>
          <pc:docMk/>
          <pc:sldMk cId="3913841109" sldId="2952"/>
        </pc:sldMkLst>
      </pc:sldChg>
      <pc:sldChg chg="del">
        <pc:chgData name="Ming Zhou" userId="998877f0-23df-4235-a9ac-f32ce378f452" providerId="ADAL" clId="{4FA44A22-FF1D-4BD4-9AC0-E02F6D5F596A}" dt="2020-11-01T12:45:47.831" v="0" actId="47"/>
        <pc:sldMkLst>
          <pc:docMk/>
          <pc:sldMk cId="412328310" sldId="2955"/>
        </pc:sldMkLst>
      </pc:sldChg>
      <pc:sldChg chg="del">
        <pc:chgData name="Ming Zhou" userId="998877f0-23df-4235-a9ac-f32ce378f452" providerId="ADAL" clId="{4FA44A22-FF1D-4BD4-9AC0-E02F6D5F596A}" dt="2020-11-01T12:45:47.831" v="0" actId="47"/>
        <pc:sldMkLst>
          <pc:docMk/>
          <pc:sldMk cId="1893792140" sldId="2959"/>
        </pc:sldMkLst>
      </pc:sldChg>
      <pc:sldChg chg="del">
        <pc:chgData name="Ming Zhou" userId="998877f0-23df-4235-a9ac-f32ce378f452" providerId="ADAL" clId="{4FA44A22-FF1D-4BD4-9AC0-E02F6D5F596A}" dt="2020-11-01T12:45:47.831" v="0" actId="47"/>
        <pc:sldMkLst>
          <pc:docMk/>
          <pc:sldMk cId="3428845399" sldId="2972"/>
        </pc:sldMkLst>
      </pc:sldChg>
      <pc:sldChg chg="del">
        <pc:chgData name="Ming Zhou" userId="998877f0-23df-4235-a9ac-f32ce378f452" providerId="ADAL" clId="{4FA44A22-FF1D-4BD4-9AC0-E02F6D5F596A}" dt="2020-11-01T12:45:47.831" v="0" actId="47"/>
        <pc:sldMkLst>
          <pc:docMk/>
          <pc:sldMk cId="1381208720" sldId="2982"/>
        </pc:sldMkLst>
      </pc:sldChg>
      <pc:sldChg chg="del">
        <pc:chgData name="Ming Zhou" userId="998877f0-23df-4235-a9ac-f32ce378f452" providerId="ADAL" clId="{4FA44A22-FF1D-4BD4-9AC0-E02F6D5F596A}" dt="2020-11-01T12:45:47.831" v="0" actId="47"/>
        <pc:sldMkLst>
          <pc:docMk/>
          <pc:sldMk cId="4201661646" sldId="3022"/>
        </pc:sldMkLst>
      </pc:sldChg>
      <pc:sldChg chg="del">
        <pc:chgData name="Ming Zhou" userId="998877f0-23df-4235-a9ac-f32ce378f452" providerId="ADAL" clId="{4FA44A22-FF1D-4BD4-9AC0-E02F6D5F596A}" dt="2020-11-01T12:45:47.831" v="0" actId="47"/>
        <pc:sldMkLst>
          <pc:docMk/>
          <pc:sldMk cId="898290321" sldId="3023"/>
        </pc:sldMkLst>
      </pc:sldChg>
      <pc:sldChg chg="del">
        <pc:chgData name="Ming Zhou" userId="998877f0-23df-4235-a9ac-f32ce378f452" providerId="ADAL" clId="{4FA44A22-FF1D-4BD4-9AC0-E02F6D5F596A}" dt="2020-11-01T12:45:47.831" v="0" actId="47"/>
        <pc:sldMkLst>
          <pc:docMk/>
          <pc:sldMk cId="491280776" sldId="3025"/>
        </pc:sldMkLst>
      </pc:sldChg>
      <pc:sldChg chg="del">
        <pc:chgData name="Ming Zhou" userId="998877f0-23df-4235-a9ac-f32ce378f452" providerId="ADAL" clId="{4FA44A22-FF1D-4BD4-9AC0-E02F6D5F596A}" dt="2020-11-01T12:45:47.831" v="0" actId="47"/>
        <pc:sldMkLst>
          <pc:docMk/>
          <pc:sldMk cId="3341156591" sldId="3026"/>
        </pc:sldMkLst>
      </pc:sldChg>
      <pc:sldChg chg="del">
        <pc:chgData name="Ming Zhou" userId="998877f0-23df-4235-a9ac-f32ce378f452" providerId="ADAL" clId="{4FA44A22-FF1D-4BD4-9AC0-E02F6D5F596A}" dt="2020-11-01T12:45:47.831" v="0" actId="47"/>
        <pc:sldMkLst>
          <pc:docMk/>
          <pc:sldMk cId="1684741138" sldId="3032"/>
        </pc:sldMkLst>
      </pc:sldChg>
      <pc:sldChg chg="del">
        <pc:chgData name="Ming Zhou" userId="998877f0-23df-4235-a9ac-f32ce378f452" providerId="ADAL" clId="{4FA44A22-FF1D-4BD4-9AC0-E02F6D5F596A}" dt="2020-11-01T12:45:47.831" v="0" actId="47"/>
        <pc:sldMkLst>
          <pc:docMk/>
          <pc:sldMk cId="3333300319" sldId="3033"/>
        </pc:sldMkLst>
      </pc:sldChg>
      <pc:sldChg chg="del">
        <pc:chgData name="Ming Zhou" userId="998877f0-23df-4235-a9ac-f32ce378f452" providerId="ADAL" clId="{4FA44A22-FF1D-4BD4-9AC0-E02F6D5F596A}" dt="2020-11-01T12:45:47.831" v="0" actId="47"/>
        <pc:sldMkLst>
          <pc:docMk/>
          <pc:sldMk cId="343630112" sldId="3035"/>
        </pc:sldMkLst>
      </pc:sldChg>
      <pc:sldChg chg="del">
        <pc:chgData name="Ming Zhou" userId="998877f0-23df-4235-a9ac-f32ce378f452" providerId="ADAL" clId="{4FA44A22-FF1D-4BD4-9AC0-E02F6D5F596A}" dt="2020-11-01T12:45:47.831" v="0" actId="47"/>
        <pc:sldMkLst>
          <pc:docMk/>
          <pc:sldMk cId="2160103905" sldId="3038"/>
        </pc:sldMkLst>
      </pc:sldChg>
      <pc:sldChg chg="del">
        <pc:chgData name="Ming Zhou" userId="998877f0-23df-4235-a9ac-f32ce378f452" providerId="ADAL" clId="{4FA44A22-FF1D-4BD4-9AC0-E02F6D5F596A}" dt="2020-11-01T12:45:47.831" v="0" actId="47"/>
        <pc:sldMkLst>
          <pc:docMk/>
          <pc:sldMk cId="3716619159" sldId="3039"/>
        </pc:sldMkLst>
      </pc:sldChg>
      <pc:sldChg chg="del">
        <pc:chgData name="Ming Zhou" userId="998877f0-23df-4235-a9ac-f32ce378f452" providerId="ADAL" clId="{4FA44A22-FF1D-4BD4-9AC0-E02F6D5F596A}" dt="2020-11-01T12:45:47.831" v="0" actId="47"/>
        <pc:sldMkLst>
          <pc:docMk/>
          <pc:sldMk cId="3324708901" sldId="3041"/>
        </pc:sldMkLst>
      </pc:sldChg>
      <pc:sldChg chg="del">
        <pc:chgData name="Ming Zhou" userId="998877f0-23df-4235-a9ac-f32ce378f452" providerId="ADAL" clId="{4FA44A22-FF1D-4BD4-9AC0-E02F6D5F596A}" dt="2020-11-01T12:45:47.831" v="0" actId="47"/>
        <pc:sldMkLst>
          <pc:docMk/>
          <pc:sldMk cId="2160344202" sldId="3042"/>
        </pc:sldMkLst>
      </pc:sldChg>
      <pc:sldChg chg="del">
        <pc:chgData name="Ming Zhou" userId="998877f0-23df-4235-a9ac-f32ce378f452" providerId="ADAL" clId="{4FA44A22-FF1D-4BD4-9AC0-E02F6D5F596A}" dt="2020-11-01T12:45:47.831" v="0" actId="47"/>
        <pc:sldMkLst>
          <pc:docMk/>
          <pc:sldMk cId="2640124318" sldId="3044"/>
        </pc:sldMkLst>
      </pc:sldChg>
      <pc:sldChg chg="del">
        <pc:chgData name="Ming Zhou" userId="998877f0-23df-4235-a9ac-f32ce378f452" providerId="ADAL" clId="{4FA44A22-FF1D-4BD4-9AC0-E02F6D5F596A}" dt="2020-11-01T12:45:47.831" v="0" actId="47"/>
        <pc:sldMkLst>
          <pc:docMk/>
          <pc:sldMk cId="554549602" sldId="3046"/>
        </pc:sldMkLst>
      </pc:sldChg>
      <pc:sldChg chg="del">
        <pc:chgData name="Ming Zhou" userId="998877f0-23df-4235-a9ac-f32ce378f452" providerId="ADAL" clId="{4FA44A22-FF1D-4BD4-9AC0-E02F6D5F596A}" dt="2020-11-01T12:45:47.831" v="0" actId="47"/>
        <pc:sldMkLst>
          <pc:docMk/>
          <pc:sldMk cId="3516866206" sldId="3051"/>
        </pc:sldMkLst>
      </pc:sldChg>
      <pc:sldChg chg="del">
        <pc:chgData name="Ming Zhou" userId="998877f0-23df-4235-a9ac-f32ce378f452" providerId="ADAL" clId="{4FA44A22-FF1D-4BD4-9AC0-E02F6D5F596A}" dt="2020-11-01T12:45:47.831" v="0" actId="47"/>
        <pc:sldMkLst>
          <pc:docMk/>
          <pc:sldMk cId="4178416879" sldId="3069"/>
        </pc:sldMkLst>
      </pc:sldChg>
      <pc:sldChg chg="addSp delSp modSp mod delAnim">
        <pc:chgData name="Ming Zhou" userId="998877f0-23df-4235-a9ac-f32ce378f452" providerId="ADAL" clId="{4FA44A22-FF1D-4BD4-9AC0-E02F6D5F596A}" dt="2020-11-02T02:39:41.092" v="89"/>
        <pc:sldMkLst>
          <pc:docMk/>
          <pc:sldMk cId="805429469" sldId="3167"/>
        </pc:sldMkLst>
        <pc:picChg chg="add del mod">
          <ac:chgData name="Ming Zhou" userId="998877f0-23df-4235-a9ac-f32ce378f452" providerId="ADAL" clId="{4FA44A22-FF1D-4BD4-9AC0-E02F6D5F596A}" dt="2020-11-02T01:36:21.350" v="21" actId="478"/>
          <ac:picMkLst>
            <pc:docMk/>
            <pc:sldMk cId="805429469" sldId="3167"/>
            <ac:picMk id="4" creationId="{ECB09C50-7569-4350-ACA7-B81B3D15952D}"/>
          </ac:picMkLst>
        </pc:picChg>
        <pc:picChg chg="add del mod">
          <ac:chgData name="Ming Zhou" userId="998877f0-23df-4235-a9ac-f32ce378f452" providerId="ADAL" clId="{4FA44A22-FF1D-4BD4-9AC0-E02F6D5F596A}" dt="2020-11-02T02:23:27.709" v="78"/>
          <ac:picMkLst>
            <pc:docMk/>
            <pc:sldMk cId="805429469" sldId="3167"/>
            <ac:picMk id="5" creationId="{A2CB14AB-3FF9-4217-9A33-52D0EFC65CB2}"/>
          </ac:picMkLst>
        </pc:picChg>
        <pc:picChg chg="add del mod">
          <ac:chgData name="Ming Zhou" userId="998877f0-23df-4235-a9ac-f32ce378f452" providerId="ADAL" clId="{4FA44A22-FF1D-4BD4-9AC0-E02F6D5F596A}" dt="2020-11-02T02:23:49.861" v="79"/>
          <ac:picMkLst>
            <pc:docMk/>
            <pc:sldMk cId="805429469" sldId="3167"/>
            <ac:picMk id="6" creationId="{142975DA-55D4-4111-8D65-D29BF59A35B4}"/>
          </ac:picMkLst>
        </pc:picChg>
        <pc:picChg chg="add del mod">
          <ac:chgData name="Ming Zhou" userId="998877f0-23df-4235-a9ac-f32ce378f452" providerId="ADAL" clId="{4FA44A22-FF1D-4BD4-9AC0-E02F6D5F596A}" dt="2020-11-02T02:25:06.140" v="80"/>
          <ac:picMkLst>
            <pc:docMk/>
            <pc:sldMk cId="805429469" sldId="3167"/>
            <ac:picMk id="7" creationId="{9598626E-C885-4825-8973-4B42F1C70812}"/>
          </ac:picMkLst>
        </pc:picChg>
        <pc:picChg chg="add del mod">
          <ac:chgData name="Ming Zhou" userId="998877f0-23df-4235-a9ac-f32ce378f452" providerId="ADAL" clId="{4FA44A22-FF1D-4BD4-9AC0-E02F6D5F596A}" dt="2020-11-02T02:26:36.543" v="81"/>
          <ac:picMkLst>
            <pc:docMk/>
            <pc:sldMk cId="805429469" sldId="3167"/>
            <ac:picMk id="8" creationId="{A8891E75-C8D6-4F04-BCD8-08137C830910}"/>
          </ac:picMkLst>
        </pc:picChg>
        <pc:picChg chg="add del mod">
          <ac:chgData name="Ming Zhou" userId="998877f0-23df-4235-a9ac-f32ce378f452" providerId="ADAL" clId="{4FA44A22-FF1D-4BD4-9AC0-E02F6D5F596A}" dt="2020-11-02T02:26:58.098" v="82"/>
          <ac:picMkLst>
            <pc:docMk/>
            <pc:sldMk cId="805429469" sldId="3167"/>
            <ac:picMk id="9" creationId="{F072C100-B8A4-4A0C-8C4E-F1E548AE716A}"/>
          </ac:picMkLst>
        </pc:picChg>
        <pc:picChg chg="add del mod">
          <ac:chgData name="Ming Zhou" userId="998877f0-23df-4235-a9ac-f32ce378f452" providerId="ADAL" clId="{4FA44A22-FF1D-4BD4-9AC0-E02F6D5F596A}" dt="2020-11-02T02:30:17.679" v="83"/>
          <ac:picMkLst>
            <pc:docMk/>
            <pc:sldMk cId="805429469" sldId="3167"/>
            <ac:picMk id="10" creationId="{0580532E-3483-45CF-979A-A83080B194BB}"/>
          </ac:picMkLst>
        </pc:picChg>
        <pc:picChg chg="add del mod">
          <ac:chgData name="Ming Zhou" userId="998877f0-23df-4235-a9ac-f32ce378f452" providerId="ADAL" clId="{4FA44A22-FF1D-4BD4-9AC0-E02F6D5F596A}" dt="2020-11-02T02:31:42.207" v="84"/>
          <ac:picMkLst>
            <pc:docMk/>
            <pc:sldMk cId="805429469" sldId="3167"/>
            <ac:picMk id="11" creationId="{357B2526-1CDA-42E2-B452-FAE629CAF5DE}"/>
          </ac:picMkLst>
        </pc:picChg>
        <pc:picChg chg="add del mod">
          <ac:chgData name="Ming Zhou" userId="998877f0-23df-4235-a9ac-f32ce378f452" providerId="ADAL" clId="{4FA44A22-FF1D-4BD4-9AC0-E02F6D5F596A}" dt="2020-11-02T02:32:44.050" v="85"/>
          <ac:picMkLst>
            <pc:docMk/>
            <pc:sldMk cId="805429469" sldId="3167"/>
            <ac:picMk id="12" creationId="{4D829426-4940-43B4-87C5-C7869F48AD26}"/>
          </ac:picMkLst>
        </pc:picChg>
        <pc:picChg chg="add del mod">
          <ac:chgData name="Ming Zhou" userId="998877f0-23df-4235-a9ac-f32ce378f452" providerId="ADAL" clId="{4FA44A22-FF1D-4BD4-9AC0-E02F6D5F596A}" dt="2020-11-02T02:33:45.668" v="86"/>
          <ac:picMkLst>
            <pc:docMk/>
            <pc:sldMk cId="805429469" sldId="3167"/>
            <ac:picMk id="13" creationId="{F480E36D-0781-49F4-957A-AD74DB029201}"/>
          </ac:picMkLst>
        </pc:picChg>
        <pc:picChg chg="add del mod">
          <ac:chgData name="Ming Zhou" userId="998877f0-23df-4235-a9ac-f32ce378f452" providerId="ADAL" clId="{4FA44A22-FF1D-4BD4-9AC0-E02F6D5F596A}" dt="2020-11-02T02:34:49.822" v="87"/>
          <ac:picMkLst>
            <pc:docMk/>
            <pc:sldMk cId="805429469" sldId="3167"/>
            <ac:picMk id="14" creationId="{4BE30475-73FE-43D5-8ED7-2801DD1000F0}"/>
          </ac:picMkLst>
        </pc:picChg>
        <pc:picChg chg="add del mod">
          <ac:chgData name="Ming Zhou" userId="998877f0-23df-4235-a9ac-f32ce378f452" providerId="ADAL" clId="{4FA44A22-FF1D-4BD4-9AC0-E02F6D5F596A}" dt="2020-11-02T02:36:00.087" v="88"/>
          <ac:picMkLst>
            <pc:docMk/>
            <pc:sldMk cId="805429469" sldId="3167"/>
            <ac:picMk id="15" creationId="{294EAC70-8ACA-40DC-B4B4-D3E3E06C04D1}"/>
          </ac:picMkLst>
        </pc:picChg>
        <pc:picChg chg="add del mod">
          <ac:chgData name="Ming Zhou" userId="998877f0-23df-4235-a9ac-f32ce378f452" providerId="ADAL" clId="{4FA44A22-FF1D-4BD4-9AC0-E02F6D5F596A}" dt="2020-11-02T02:39:41.092" v="89"/>
          <ac:picMkLst>
            <pc:docMk/>
            <pc:sldMk cId="805429469" sldId="3167"/>
            <ac:picMk id="16" creationId="{A9B121D9-2311-4E1C-890A-FABDEDB1E723}"/>
          </ac:picMkLst>
        </pc:picChg>
        <pc:picChg chg="add mod">
          <ac:chgData name="Ming Zhou" userId="998877f0-23df-4235-a9ac-f32ce378f452" providerId="ADAL" clId="{4FA44A22-FF1D-4BD4-9AC0-E02F6D5F596A}" dt="2020-11-02T02:39:41.092" v="89"/>
          <ac:picMkLst>
            <pc:docMk/>
            <pc:sldMk cId="805429469" sldId="3167"/>
            <ac:picMk id="17" creationId="{88878541-0503-4885-9F59-6DC384C70D88}"/>
          </ac:picMkLst>
        </pc:picChg>
      </pc:sldChg>
      <pc:sldChg chg="del">
        <pc:chgData name="Ming Zhou" userId="998877f0-23df-4235-a9ac-f32ce378f452" providerId="ADAL" clId="{4FA44A22-FF1D-4BD4-9AC0-E02F6D5F596A}" dt="2020-11-01T12:45:47.831" v="0" actId="47"/>
        <pc:sldMkLst>
          <pc:docMk/>
          <pc:sldMk cId="2740813071" sldId="2076136354"/>
        </pc:sldMkLst>
      </pc:sldChg>
      <pc:sldChg chg="del">
        <pc:chgData name="Ming Zhou" userId="998877f0-23df-4235-a9ac-f32ce378f452" providerId="ADAL" clId="{4FA44A22-FF1D-4BD4-9AC0-E02F6D5F596A}" dt="2020-11-01T12:45:47.831" v="0" actId="47"/>
        <pc:sldMkLst>
          <pc:docMk/>
          <pc:sldMk cId="2794999022" sldId="2076136361"/>
        </pc:sldMkLst>
      </pc:sldChg>
      <pc:sldChg chg="del">
        <pc:chgData name="Ming Zhou" userId="998877f0-23df-4235-a9ac-f32ce378f452" providerId="ADAL" clId="{4FA44A22-FF1D-4BD4-9AC0-E02F6D5F596A}" dt="2020-11-01T12:45:47.831" v="0" actId="47"/>
        <pc:sldMkLst>
          <pc:docMk/>
          <pc:sldMk cId="1090632080" sldId="2076136364"/>
        </pc:sldMkLst>
      </pc:sldChg>
      <pc:sldChg chg="del">
        <pc:chgData name="Ming Zhou" userId="998877f0-23df-4235-a9ac-f32ce378f452" providerId="ADAL" clId="{4FA44A22-FF1D-4BD4-9AC0-E02F6D5F596A}" dt="2020-11-01T12:45:47.831" v="0" actId="47"/>
        <pc:sldMkLst>
          <pc:docMk/>
          <pc:sldMk cId="967306178" sldId="2076136450"/>
        </pc:sldMkLst>
      </pc:sldChg>
      <pc:sldChg chg="del">
        <pc:chgData name="Ming Zhou" userId="998877f0-23df-4235-a9ac-f32ce378f452" providerId="ADAL" clId="{4FA44A22-FF1D-4BD4-9AC0-E02F6D5F596A}" dt="2020-11-01T12:45:47.831" v="0" actId="47"/>
        <pc:sldMkLst>
          <pc:docMk/>
          <pc:sldMk cId="3234161833" sldId="2076136451"/>
        </pc:sldMkLst>
      </pc:sldChg>
      <pc:sldChg chg="del">
        <pc:chgData name="Ming Zhou" userId="998877f0-23df-4235-a9ac-f32ce378f452" providerId="ADAL" clId="{4FA44A22-FF1D-4BD4-9AC0-E02F6D5F596A}" dt="2020-11-01T12:45:47.831" v="0" actId="47"/>
        <pc:sldMkLst>
          <pc:docMk/>
          <pc:sldMk cId="1036608449" sldId="2076136454"/>
        </pc:sldMkLst>
      </pc:sldChg>
      <pc:sldChg chg="del">
        <pc:chgData name="Ming Zhou" userId="998877f0-23df-4235-a9ac-f32ce378f452" providerId="ADAL" clId="{4FA44A22-FF1D-4BD4-9AC0-E02F6D5F596A}" dt="2020-11-01T12:45:47.831" v="0" actId="47"/>
        <pc:sldMkLst>
          <pc:docMk/>
          <pc:sldMk cId="1640448694" sldId="2076136457"/>
        </pc:sldMkLst>
      </pc:sldChg>
      <pc:sldChg chg="del">
        <pc:chgData name="Ming Zhou" userId="998877f0-23df-4235-a9ac-f32ce378f452" providerId="ADAL" clId="{4FA44A22-FF1D-4BD4-9AC0-E02F6D5F596A}" dt="2020-11-01T12:45:47.831" v="0" actId="47"/>
        <pc:sldMkLst>
          <pc:docMk/>
          <pc:sldMk cId="4004385159" sldId="2076136458"/>
        </pc:sldMkLst>
      </pc:sldChg>
      <pc:sldChg chg="addSp delSp modSp mod delAnim">
        <pc:chgData name="Ming Zhou" userId="998877f0-23df-4235-a9ac-f32ce378f452" providerId="ADAL" clId="{4FA44A22-FF1D-4BD4-9AC0-E02F6D5F596A}" dt="2020-11-02T01:51:57.480" v="25"/>
        <pc:sldMkLst>
          <pc:docMk/>
          <pc:sldMk cId="2057270646" sldId="2076136475"/>
        </pc:sldMkLst>
        <pc:picChg chg="add del mod">
          <ac:chgData name="Ming Zhou" userId="998877f0-23df-4235-a9ac-f32ce378f452" providerId="ADAL" clId="{4FA44A22-FF1D-4BD4-9AC0-E02F6D5F596A}" dt="2020-11-02T01:35:30.405" v="8" actId="478"/>
          <ac:picMkLst>
            <pc:docMk/>
            <pc:sldMk cId="2057270646" sldId="2076136475"/>
            <ac:picMk id="4" creationId="{AF33588F-1FB1-43E0-A725-A0B03360F920}"/>
          </ac:picMkLst>
        </pc:picChg>
        <pc:picChg chg="add mod">
          <ac:chgData name="Ming Zhou" userId="998877f0-23df-4235-a9ac-f32ce378f452" providerId="ADAL" clId="{4FA44A22-FF1D-4BD4-9AC0-E02F6D5F596A}" dt="2020-11-02T01:51:57.480" v="25"/>
          <ac:picMkLst>
            <pc:docMk/>
            <pc:sldMk cId="2057270646" sldId="2076136475"/>
            <ac:picMk id="5" creationId="{F6773E40-1FC3-4E30-8EFA-3F8B3F5B3A38}"/>
          </ac:picMkLst>
        </pc:picChg>
      </pc:sldChg>
      <pc:sldChg chg="addSp delSp modSp mod delAnim">
        <pc:chgData name="Ming Zhou" userId="998877f0-23df-4235-a9ac-f32ce378f452" providerId="ADAL" clId="{4FA44A22-FF1D-4BD4-9AC0-E02F6D5F596A}" dt="2020-11-02T02:13:28.262" v="65"/>
        <pc:sldMkLst>
          <pc:docMk/>
          <pc:sldMk cId="3930422028" sldId="2076136477"/>
        </pc:sldMkLst>
        <pc:picChg chg="add del mod">
          <ac:chgData name="Ming Zhou" userId="998877f0-23df-4235-a9ac-f32ce378f452" providerId="ADAL" clId="{4FA44A22-FF1D-4BD4-9AC0-E02F6D5F596A}" dt="2020-11-02T01:35:57.811" v="15" actId="478"/>
          <ac:picMkLst>
            <pc:docMk/>
            <pc:sldMk cId="3930422028" sldId="2076136477"/>
            <ac:picMk id="2" creationId="{EC3414B1-48C4-498C-9E66-23AE09B4BAC6}"/>
          </ac:picMkLst>
        </pc:picChg>
        <pc:picChg chg="add del mod">
          <ac:chgData name="Ming Zhou" userId="998877f0-23df-4235-a9ac-f32ce378f452" providerId="ADAL" clId="{4FA44A22-FF1D-4BD4-9AC0-E02F6D5F596A}" dt="2020-11-02T02:12:18.858" v="63"/>
          <ac:picMkLst>
            <pc:docMk/>
            <pc:sldMk cId="3930422028" sldId="2076136477"/>
            <ac:picMk id="4" creationId="{E0E0D20F-C4BD-426B-8EE7-59C059E5D8D8}"/>
          </ac:picMkLst>
        </pc:picChg>
        <pc:picChg chg="add del mod">
          <ac:chgData name="Ming Zhou" userId="998877f0-23df-4235-a9ac-f32ce378f452" providerId="ADAL" clId="{4FA44A22-FF1D-4BD4-9AC0-E02F6D5F596A}" dt="2020-11-02T02:12:44.720" v="64"/>
          <ac:picMkLst>
            <pc:docMk/>
            <pc:sldMk cId="3930422028" sldId="2076136477"/>
            <ac:picMk id="5" creationId="{76EE14E0-ABFE-4934-AC4B-89B248E7C0A0}"/>
          </ac:picMkLst>
        </pc:picChg>
        <pc:picChg chg="add del mod">
          <ac:chgData name="Ming Zhou" userId="998877f0-23df-4235-a9ac-f32ce378f452" providerId="ADAL" clId="{4FA44A22-FF1D-4BD4-9AC0-E02F6D5F596A}" dt="2020-11-02T02:13:28.262" v="65"/>
          <ac:picMkLst>
            <pc:docMk/>
            <pc:sldMk cId="3930422028" sldId="2076136477"/>
            <ac:picMk id="6" creationId="{3D8D2613-38DE-4661-B810-052DF4DCC0A2}"/>
          </ac:picMkLst>
        </pc:picChg>
        <pc:picChg chg="add mod">
          <ac:chgData name="Ming Zhou" userId="998877f0-23df-4235-a9ac-f32ce378f452" providerId="ADAL" clId="{4FA44A22-FF1D-4BD4-9AC0-E02F6D5F596A}" dt="2020-11-02T02:13:28.262" v="65"/>
          <ac:picMkLst>
            <pc:docMk/>
            <pc:sldMk cId="3930422028" sldId="2076136477"/>
            <ac:picMk id="7" creationId="{8A193579-E4F0-416E-BB02-43A1FF9F583B}"/>
          </ac:picMkLst>
        </pc:picChg>
      </pc:sldChg>
      <pc:sldChg chg="del">
        <pc:chgData name="Ming Zhou" userId="998877f0-23df-4235-a9ac-f32ce378f452" providerId="ADAL" clId="{4FA44A22-FF1D-4BD4-9AC0-E02F6D5F596A}" dt="2020-11-01T12:45:47.831" v="0" actId="47"/>
        <pc:sldMkLst>
          <pc:docMk/>
          <pc:sldMk cId="3350529195" sldId="2076136478"/>
        </pc:sldMkLst>
      </pc:sldChg>
      <pc:sldChg chg="del">
        <pc:chgData name="Ming Zhou" userId="998877f0-23df-4235-a9ac-f32ce378f452" providerId="ADAL" clId="{4FA44A22-FF1D-4BD4-9AC0-E02F6D5F596A}" dt="2020-11-01T12:45:47.831" v="0" actId="47"/>
        <pc:sldMkLst>
          <pc:docMk/>
          <pc:sldMk cId="3868187507" sldId="2076136479"/>
        </pc:sldMkLst>
      </pc:sldChg>
      <pc:sldChg chg="del">
        <pc:chgData name="Ming Zhou" userId="998877f0-23df-4235-a9ac-f32ce378f452" providerId="ADAL" clId="{4FA44A22-FF1D-4BD4-9AC0-E02F6D5F596A}" dt="2020-11-01T12:45:47.831" v="0" actId="47"/>
        <pc:sldMkLst>
          <pc:docMk/>
          <pc:sldMk cId="1721279917" sldId="2076136480"/>
        </pc:sldMkLst>
      </pc:sldChg>
      <pc:sldChg chg="del">
        <pc:chgData name="Ming Zhou" userId="998877f0-23df-4235-a9ac-f32ce378f452" providerId="ADAL" clId="{4FA44A22-FF1D-4BD4-9AC0-E02F6D5F596A}" dt="2020-11-01T12:45:47.831" v="0" actId="47"/>
        <pc:sldMkLst>
          <pc:docMk/>
          <pc:sldMk cId="2939024858" sldId="2076136481"/>
        </pc:sldMkLst>
      </pc:sldChg>
      <pc:sldChg chg="addSp delSp modSp mod delAnim">
        <pc:chgData name="Ming Zhou" userId="998877f0-23df-4235-a9ac-f32ce378f452" providerId="ADAL" clId="{4FA44A22-FF1D-4BD4-9AC0-E02F6D5F596A}" dt="2020-11-02T01:52:49.161" v="27"/>
        <pc:sldMkLst>
          <pc:docMk/>
          <pc:sldMk cId="2193485025" sldId="2076136482"/>
        </pc:sldMkLst>
        <pc:picChg chg="add del mod">
          <ac:chgData name="Ming Zhou" userId="998877f0-23df-4235-a9ac-f32ce378f452" providerId="ADAL" clId="{4FA44A22-FF1D-4BD4-9AC0-E02F6D5F596A}" dt="2020-11-02T01:35:33.922" v="9" actId="478"/>
          <ac:picMkLst>
            <pc:docMk/>
            <pc:sldMk cId="2193485025" sldId="2076136482"/>
            <ac:picMk id="3" creationId="{E7CF052C-44DA-4F8B-9104-902BE0B6A0E7}"/>
          </ac:picMkLst>
        </pc:picChg>
        <pc:picChg chg="add del mod">
          <ac:chgData name="Ming Zhou" userId="998877f0-23df-4235-a9ac-f32ce378f452" providerId="ADAL" clId="{4FA44A22-FF1D-4BD4-9AC0-E02F6D5F596A}" dt="2020-11-02T01:52:08.942" v="26"/>
          <ac:picMkLst>
            <pc:docMk/>
            <pc:sldMk cId="2193485025" sldId="2076136482"/>
            <ac:picMk id="4" creationId="{5DF316E0-CE14-4F08-95A6-D728EFDCAC00}"/>
          </ac:picMkLst>
        </pc:picChg>
        <pc:picChg chg="add del mod">
          <ac:chgData name="Ming Zhou" userId="998877f0-23df-4235-a9ac-f32ce378f452" providerId="ADAL" clId="{4FA44A22-FF1D-4BD4-9AC0-E02F6D5F596A}" dt="2020-11-02T01:52:49.161" v="27"/>
          <ac:picMkLst>
            <pc:docMk/>
            <pc:sldMk cId="2193485025" sldId="2076136482"/>
            <ac:picMk id="6" creationId="{50C0E2A2-5868-4DD2-AB4A-52F3279A1C1D}"/>
          </ac:picMkLst>
        </pc:picChg>
        <pc:picChg chg="add mod">
          <ac:chgData name="Ming Zhou" userId="998877f0-23df-4235-a9ac-f32ce378f452" providerId="ADAL" clId="{4FA44A22-FF1D-4BD4-9AC0-E02F6D5F596A}" dt="2020-11-02T01:52:49.161" v="27"/>
          <ac:picMkLst>
            <pc:docMk/>
            <pc:sldMk cId="2193485025" sldId="2076136482"/>
            <ac:picMk id="7" creationId="{5C9C1E08-9570-4B34-9316-B646D41FF1F2}"/>
          </ac:picMkLst>
        </pc:picChg>
      </pc:sldChg>
      <pc:sldChg chg="addSp delSp modSp mod delAnim">
        <pc:chgData name="Ming Zhou" userId="998877f0-23df-4235-a9ac-f32ce378f452" providerId="ADAL" clId="{4FA44A22-FF1D-4BD4-9AC0-E02F6D5F596A}" dt="2020-11-02T02:19:29.641" v="73"/>
        <pc:sldMkLst>
          <pc:docMk/>
          <pc:sldMk cId="1782321163" sldId="2076136484"/>
        </pc:sldMkLst>
        <pc:picChg chg="add del mod">
          <ac:chgData name="Ming Zhou" userId="998877f0-23df-4235-a9ac-f32ce378f452" providerId="ADAL" clId="{4FA44A22-FF1D-4BD4-9AC0-E02F6D5F596A}" dt="2020-11-02T01:36:09.116" v="18" actId="478"/>
          <ac:picMkLst>
            <pc:docMk/>
            <pc:sldMk cId="1782321163" sldId="2076136484"/>
            <ac:picMk id="2" creationId="{70F7A268-84ED-48F9-AC56-546712A1AAA7}"/>
          </ac:picMkLst>
        </pc:picChg>
        <pc:picChg chg="add del mod">
          <ac:chgData name="Ming Zhou" userId="998877f0-23df-4235-a9ac-f32ce378f452" providerId="ADAL" clId="{4FA44A22-FF1D-4BD4-9AC0-E02F6D5F596A}" dt="2020-11-02T02:16:55.785" v="71"/>
          <ac:picMkLst>
            <pc:docMk/>
            <pc:sldMk cId="1782321163" sldId="2076136484"/>
            <ac:picMk id="4" creationId="{834A0270-E7FD-4191-83AE-9A5A5262CC53}"/>
          </ac:picMkLst>
        </pc:picChg>
        <pc:picChg chg="add del mod">
          <ac:chgData name="Ming Zhou" userId="998877f0-23df-4235-a9ac-f32ce378f452" providerId="ADAL" clId="{4FA44A22-FF1D-4BD4-9AC0-E02F6D5F596A}" dt="2020-11-02T02:17:56.587" v="72"/>
          <ac:picMkLst>
            <pc:docMk/>
            <pc:sldMk cId="1782321163" sldId="2076136484"/>
            <ac:picMk id="5" creationId="{61C3AEE5-942B-4EEC-AB55-A52BF4A5286E}"/>
          </ac:picMkLst>
        </pc:picChg>
        <pc:picChg chg="add del mod">
          <ac:chgData name="Ming Zhou" userId="998877f0-23df-4235-a9ac-f32ce378f452" providerId="ADAL" clId="{4FA44A22-FF1D-4BD4-9AC0-E02F6D5F596A}" dt="2020-11-02T02:19:29.641" v="73"/>
          <ac:picMkLst>
            <pc:docMk/>
            <pc:sldMk cId="1782321163" sldId="2076136484"/>
            <ac:picMk id="6" creationId="{94CD7282-7819-4BAB-A6BF-13FCDC1D334D}"/>
          </ac:picMkLst>
        </pc:picChg>
        <pc:picChg chg="add mod">
          <ac:chgData name="Ming Zhou" userId="998877f0-23df-4235-a9ac-f32ce378f452" providerId="ADAL" clId="{4FA44A22-FF1D-4BD4-9AC0-E02F6D5F596A}" dt="2020-11-02T02:19:29.641" v="73"/>
          <ac:picMkLst>
            <pc:docMk/>
            <pc:sldMk cId="1782321163" sldId="2076136484"/>
            <ac:picMk id="7" creationId="{2944FDEA-3276-4D29-B177-E3F9163F1178}"/>
          </ac:picMkLst>
        </pc:picChg>
      </pc:sldChg>
      <pc:sldChg chg="addSp delSp modSp mod delAnim">
        <pc:chgData name="Ming Zhou" userId="998877f0-23df-4235-a9ac-f32ce378f452" providerId="ADAL" clId="{4FA44A22-FF1D-4BD4-9AC0-E02F6D5F596A}" dt="2020-11-02T02:16:43.082" v="70"/>
        <pc:sldMkLst>
          <pc:docMk/>
          <pc:sldMk cId="1974284886" sldId="2076136485"/>
        </pc:sldMkLst>
        <pc:picChg chg="add del mod">
          <ac:chgData name="Ming Zhou" userId="998877f0-23df-4235-a9ac-f32ce378f452" providerId="ADAL" clId="{4FA44A22-FF1D-4BD4-9AC0-E02F6D5F596A}" dt="2020-11-02T01:36:05.354" v="17" actId="478"/>
          <ac:picMkLst>
            <pc:docMk/>
            <pc:sldMk cId="1974284886" sldId="2076136485"/>
            <ac:picMk id="2" creationId="{52BB9337-7D2B-4761-947D-061DFC53C639}"/>
          </ac:picMkLst>
        </pc:picChg>
        <pc:picChg chg="add del mod">
          <ac:chgData name="Ming Zhou" userId="998877f0-23df-4235-a9ac-f32ce378f452" providerId="ADAL" clId="{4FA44A22-FF1D-4BD4-9AC0-E02F6D5F596A}" dt="2020-11-02T02:14:46.863" v="67"/>
          <ac:picMkLst>
            <pc:docMk/>
            <pc:sldMk cId="1974284886" sldId="2076136485"/>
            <ac:picMk id="65" creationId="{282C3E06-EDDC-451B-838C-48F1F3C8C41D}"/>
          </ac:picMkLst>
        </pc:picChg>
        <pc:picChg chg="add del mod">
          <ac:chgData name="Ming Zhou" userId="998877f0-23df-4235-a9ac-f32ce378f452" providerId="ADAL" clId="{4FA44A22-FF1D-4BD4-9AC0-E02F6D5F596A}" dt="2020-11-02T02:15:11.394" v="68"/>
          <ac:picMkLst>
            <pc:docMk/>
            <pc:sldMk cId="1974284886" sldId="2076136485"/>
            <ac:picMk id="66" creationId="{191060EA-EEB8-4093-999C-23C063BCB3DA}"/>
          </ac:picMkLst>
        </pc:picChg>
        <pc:picChg chg="add del mod">
          <ac:chgData name="Ming Zhou" userId="998877f0-23df-4235-a9ac-f32ce378f452" providerId="ADAL" clId="{4FA44A22-FF1D-4BD4-9AC0-E02F6D5F596A}" dt="2020-11-02T02:16:02.504" v="69"/>
          <ac:picMkLst>
            <pc:docMk/>
            <pc:sldMk cId="1974284886" sldId="2076136485"/>
            <ac:picMk id="67" creationId="{1FF8D23F-0172-424F-8012-E22A2A8636F8}"/>
          </ac:picMkLst>
        </pc:picChg>
        <pc:picChg chg="add del mod">
          <ac:chgData name="Ming Zhou" userId="998877f0-23df-4235-a9ac-f32ce378f452" providerId="ADAL" clId="{4FA44A22-FF1D-4BD4-9AC0-E02F6D5F596A}" dt="2020-11-02T02:16:43.082" v="70"/>
          <ac:picMkLst>
            <pc:docMk/>
            <pc:sldMk cId="1974284886" sldId="2076136485"/>
            <ac:picMk id="68" creationId="{D78CCEAF-10A9-4320-8CF2-6FDCAE99DEF0}"/>
          </ac:picMkLst>
        </pc:picChg>
        <pc:picChg chg="add mod">
          <ac:chgData name="Ming Zhou" userId="998877f0-23df-4235-a9ac-f32ce378f452" providerId="ADAL" clId="{4FA44A22-FF1D-4BD4-9AC0-E02F6D5F596A}" dt="2020-11-02T02:16:43.082" v="70"/>
          <ac:picMkLst>
            <pc:docMk/>
            <pc:sldMk cId="1974284886" sldId="2076136485"/>
            <ac:picMk id="69" creationId="{35C6ED21-5B1F-41E4-A666-A0102C1B2897}"/>
          </ac:picMkLst>
        </pc:picChg>
      </pc:sldChg>
      <pc:sldChg chg="addSp delSp modSp mod delAnim">
        <pc:chgData name="Ming Zhou" userId="998877f0-23df-4235-a9ac-f32ce378f452" providerId="ADAL" clId="{4FA44A22-FF1D-4BD4-9AC0-E02F6D5F596A}" dt="2020-11-02T02:21:31.962" v="76"/>
        <pc:sldMkLst>
          <pc:docMk/>
          <pc:sldMk cId="462754846" sldId="2076136486"/>
        </pc:sldMkLst>
        <pc:picChg chg="add del mod">
          <ac:chgData name="Ming Zhou" userId="998877f0-23df-4235-a9ac-f32ce378f452" providerId="ADAL" clId="{4FA44A22-FF1D-4BD4-9AC0-E02F6D5F596A}" dt="2020-11-02T01:36:12.886" v="19" actId="478"/>
          <ac:picMkLst>
            <pc:docMk/>
            <pc:sldMk cId="462754846" sldId="2076136486"/>
            <ac:picMk id="2" creationId="{CF89D42A-1B7E-41AF-A369-9CEC984A2482}"/>
          </ac:picMkLst>
        </pc:picChg>
        <pc:picChg chg="add del mod">
          <ac:chgData name="Ming Zhou" userId="998877f0-23df-4235-a9ac-f32ce378f452" providerId="ADAL" clId="{4FA44A22-FF1D-4BD4-9AC0-E02F6D5F596A}" dt="2020-11-02T02:20:25.027" v="75"/>
          <ac:picMkLst>
            <pc:docMk/>
            <pc:sldMk cId="462754846" sldId="2076136486"/>
            <ac:picMk id="26" creationId="{82F9AAF0-7D4B-43E7-8FB9-089EBC481CFD}"/>
          </ac:picMkLst>
        </pc:picChg>
        <pc:picChg chg="add del mod">
          <ac:chgData name="Ming Zhou" userId="998877f0-23df-4235-a9ac-f32ce378f452" providerId="ADAL" clId="{4FA44A22-FF1D-4BD4-9AC0-E02F6D5F596A}" dt="2020-11-02T02:21:31.962" v="76"/>
          <ac:picMkLst>
            <pc:docMk/>
            <pc:sldMk cId="462754846" sldId="2076136486"/>
            <ac:picMk id="27" creationId="{5E2C8128-E207-49C2-8080-9E6D0DD2AFC6}"/>
          </ac:picMkLst>
        </pc:picChg>
        <pc:picChg chg="add mod">
          <ac:chgData name="Ming Zhou" userId="998877f0-23df-4235-a9ac-f32ce378f452" providerId="ADAL" clId="{4FA44A22-FF1D-4BD4-9AC0-E02F6D5F596A}" dt="2020-11-02T02:21:31.962" v="76"/>
          <ac:picMkLst>
            <pc:docMk/>
            <pc:sldMk cId="462754846" sldId="2076136486"/>
            <ac:picMk id="28" creationId="{2E5C2FEE-51B6-42C3-A8B7-487730030040}"/>
          </ac:picMkLst>
        </pc:picChg>
      </pc:sldChg>
      <pc:sldChg chg="del">
        <pc:chgData name="Ming Zhou" userId="998877f0-23df-4235-a9ac-f32ce378f452" providerId="ADAL" clId="{4FA44A22-FF1D-4BD4-9AC0-E02F6D5F596A}" dt="2020-11-01T12:45:47.831" v="0" actId="47"/>
        <pc:sldMkLst>
          <pc:docMk/>
          <pc:sldMk cId="2091532605" sldId="2076136498"/>
        </pc:sldMkLst>
      </pc:sldChg>
      <pc:sldChg chg="del">
        <pc:chgData name="Ming Zhou" userId="998877f0-23df-4235-a9ac-f32ce378f452" providerId="ADAL" clId="{4FA44A22-FF1D-4BD4-9AC0-E02F6D5F596A}" dt="2020-11-01T12:45:47.831" v="0" actId="47"/>
        <pc:sldMkLst>
          <pc:docMk/>
          <pc:sldMk cId="3342568907" sldId="2076136499"/>
        </pc:sldMkLst>
      </pc:sldChg>
      <pc:sldChg chg="del">
        <pc:chgData name="Ming Zhou" userId="998877f0-23df-4235-a9ac-f32ce378f452" providerId="ADAL" clId="{4FA44A22-FF1D-4BD4-9AC0-E02F6D5F596A}" dt="2020-11-01T12:45:47.831" v="0" actId="47"/>
        <pc:sldMkLst>
          <pc:docMk/>
          <pc:sldMk cId="2294837822" sldId="2076136500"/>
        </pc:sldMkLst>
      </pc:sldChg>
      <pc:sldChg chg="del">
        <pc:chgData name="Ming Zhou" userId="998877f0-23df-4235-a9ac-f32ce378f452" providerId="ADAL" clId="{4FA44A22-FF1D-4BD4-9AC0-E02F6D5F596A}" dt="2020-11-01T12:45:47.831" v="0" actId="47"/>
        <pc:sldMkLst>
          <pc:docMk/>
          <pc:sldMk cId="4203152889" sldId="2076136525"/>
        </pc:sldMkLst>
      </pc:sldChg>
      <pc:sldChg chg="del">
        <pc:chgData name="Ming Zhou" userId="998877f0-23df-4235-a9ac-f32ce378f452" providerId="ADAL" clId="{4FA44A22-FF1D-4BD4-9AC0-E02F6D5F596A}" dt="2020-11-01T12:45:47.831" v="0" actId="47"/>
        <pc:sldMkLst>
          <pc:docMk/>
          <pc:sldMk cId="1562126315" sldId="2076136530"/>
        </pc:sldMkLst>
      </pc:sldChg>
      <pc:sldChg chg="del">
        <pc:chgData name="Ming Zhou" userId="998877f0-23df-4235-a9ac-f32ce378f452" providerId="ADAL" clId="{4FA44A22-FF1D-4BD4-9AC0-E02F6D5F596A}" dt="2020-11-01T12:45:47.831" v="0" actId="47"/>
        <pc:sldMkLst>
          <pc:docMk/>
          <pc:sldMk cId="1199607609" sldId="2076136532"/>
        </pc:sldMkLst>
      </pc:sldChg>
      <pc:sldChg chg="del">
        <pc:chgData name="Ming Zhou" userId="998877f0-23df-4235-a9ac-f32ce378f452" providerId="ADAL" clId="{4FA44A22-FF1D-4BD4-9AC0-E02F6D5F596A}" dt="2020-11-01T12:45:47.831" v="0" actId="47"/>
        <pc:sldMkLst>
          <pc:docMk/>
          <pc:sldMk cId="3938016682" sldId="2076136543"/>
        </pc:sldMkLst>
      </pc:sldChg>
      <pc:sldChg chg="del">
        <pc:chgData name="Ming Zhou" userId="998877f0-23df-4235-a9ac-f32ce378f452" providerId="ADAL" clId="{4FA44A22-FF1D-4BD4-9AC0-E02F6D5F596A}" dt="2020-11-01T12:45:47.831" v="0" actId="47"/>
        <pc:sldMkLst>
          <pc:docMk/>
          <pc:sldMk cId="2623602254" sldId="2076136546"/>
        </pc:sldMkLst>
      </pc:sldChg>
      <pc:sldChg chg="del">
        <pc:chgData name="Ming Zhou" userId="998877f0-23df-4235-a9ac-f32ce378f452" providerId="ADAL" clId="{4FA44A22-FF1D-4BD4-9AC0-E02F6D5F596A}" dt="2020-11-01T12:45:47.831" v="0" actId="47"/>
        <pc:sldMkLst>
          <pc:docMk/>
          <pc:sldMk cId="4035833917" sldId="2076136549"/>
        </pc:sldMkLst>
      </pc:sldChg>
      <pc:sldChg chg="del">
        <pc:chgData name="Ming Zhou" userId="998877f0-23df-4235-a9ac-f32ce378f452" providerId="ADAL" clId="{4FA44A22-FF1D-4BD4-9AC0-E02F6D5F596A}" dt="2020-11-01T12:45:47.831" v="0" actId="47"/>
        <pc:sldMkLst>
          <pc:docMk/>
          <pc:sldMk cId="2653044218" sldId="2076136563"/>
        </pc:sldMkLst>
      </pc:sldChg>
      <pc:sldChg chg="del">
        <pc:chgData name="Ming Zhou" userId="998877f0-23df-4235-a9ac-f32ce378f452" providerId="ADAL" clId="{4FA44A22-FF1D-4BD4-9AC0-E02F6D5F596A}" dt="2020-11-01T12:45:47.831" v="0" actId="47"/>
        <pc:sldMkLst>
          <pc:docMk/>
          <pc:sldMk cId="3546749169" sldId="2076136578"/>
        </pc:sldMkLst>
      </pc:sldChg>
      <pc:sldChg chg="del">
        <pc:chgData name="Ming Zhou" userId="998877f0-23df-4235-a9ac-f32ce378f452" providerId="ADAL" clId="{4FA44A22-FF1D-4BD4-9AC0-E02F6D5F596A}" dt="2020-11-01T12:45:47.831" v="0" actId="47"/>
        <pc:sldMkLst>
          <pc:docMk/>
          <pc:sldMk cId="1036077420" sldId="2076136583"/>
        </pc:sldMkLst>
      </pc:sldChg>
      <pc:sldChg chg="del">
        <pc:chgData name="Ming Zhou" userId="998877f0-23df-4235-a9ac-f32ce378f452" providerId="ADAL" clId="{4FA44A22-FF1D-4BD4-9AC0-E02F6D5F596A}" dt="2020-11-01T12:45:47.831" v="0" actId="47"/>
        <pc:sldMkLst>
          <pc:docMk/>
          <pc:sldMk cId="2767452581" sldId="2076136584"/>
        </pc:sldMkLst>
      </pc:sldChg>
      <pc:sldChg chg="addSp delSp modSp mod delAnim">
        <pc:chgData name="Ming Zhou" userId="998877f0-23df-4235-a9ac-f32ce378f452" providerId="ADAL" clId="{4FA44A22-FF1D-4BD4-9AC0-E02F6D5F596A}" dt="2020-11-02T02:22:15.452" v="77"/>
        <pc:sldMkLst>
          <pc:docMk/>
          <pc:sldMk cId="391736900" sldId="2076136586"/>
        </pc:sldMkLst>
        <pc:picChg chg="add del mod">
          <ac:chgData name="Ming Zhou" userId="998877f0-23df-4235-a9ac-f32ce378f452" providerId="ADAL" clId="{4FA44A22-FF1D-4BD4-9AC0-E02F6D5F596A}" dt="2020-11-02T01:36:16.633" v="20" actId="478"/>
          <ac:picMkLst>
            <pc:docMk/>
            <pc:sldMk cId="391736900" sldId="2076136586"/>
            <ac:picMk id="2" creationId="{CFC88D5E-5DE3-4049-8733-045E2969BC67}"/>
          </ac:picMkLst>
        </pc:picChg>
        <pc:picChg chg="add del mod">
          <ac:chgData name="Ming Zhou" userId="998877f0-23df-4235-a9ac-f32ce378f452" providerId="ADAL" clId="{4FA44A22-FF1D-4BD4-9AC0-E02F6D5F596A}" dt="2020-11-02T02:22:15.452" v="77"/>
          <ac:picMkLst>
            <pc:docMk/>
            <pc:sldMk cId="391736900" sldId="2076136586"/>
            <ac:picMk id="7" creationId="{5B57B8CF-FFF0-4CBA-8061-3247E2871D01}"/>
          </ac:picMkLst>
        </pc:picChg>
        <pc:picChg chg="add mod">
          <ac:chgData name="Ming Zhou" userId="998877f0-23df-4235-a9ac-f32ce378f452" providerId="ADAL" clId="{4FA44A22-FF1D-4BD4-9AC0-E02F6D5F596A}" dt="2020-11-02T02:22:15.452" v="77"/>
          <ac:picMkLst>
            <pc:docMk/>
            <pc:sldMk cId="391736900" sldId="2076136586"/>
            <ac:picMk id="9" creationId="{16F1FFD6-DC6F-47B6-964B-4E82F3071380}"/>
          </ac:picMkLst>
        </pc:picChg>
      </pc:sldChg>
      <pc:sldChg chg="addSp delSp modSp mod delAnim">
        <pc:chgData name="Ming Zhou" userId="998877f0-23df-4235-a9ac-f32ce378f452" providerId="ADAL" clId="{4FA44A22-FF1D-4BD4-9AC0-E02F6D5F596A}" dt="2020-11-02T02:14:30.909" v="66"/>
        <pc:sldMkLst>
          <pc:docMk/>
          <pc:sldMk cId="184636843" sldId="2076136587"/>
        </pc:sldMkLst>
        <pc:picChg chg="add del mod">
          <ac:chgData name="Ming Zhou" userId="998877f0-23df-4235-a9ac-f32ce378f452" providerId="ADAL" clId="{4FA44A22-FF1D-4BD4-9AC0-E02F6D5F596A}" dt="2020-11-02T01:36:01.188" v="16" actId="478"/>
          <ac:picMkLst>
            <pc:docMk/>
            <pc:sldMk cId="184636843" sldId="2076136587"/>
            <ac:picMk id="2" creationId="{F6CEBDFA-15EA-449A-BF17-2B04A7059609}"/>
          </ac:picMkLst>
        </pc:picChg>
        <pc:picChg chg="add del mod">
          <ac:chgData name="Ming Zhou" userId="998877f0-23df-4235-a9ac-f32ce378f452" providerId="ADAL" clId="{4FA44A22-FF1D-4BD4-9AC0-E02F6D5F596A}" dt="2020-11-02T02:14:30.909" v="66"/>
          <ac:picMkLst>
            <pc:docMk/>
            <pc:sldMk cId="184636843" sldId="2076136587"/>
            <ac:picMk id="4" creationId="{DD6AE023-883C-4C09-86DD-936BE269A003}"/>
          </ac:picMkLst>
        </pc:picChg>
        <pc:picChg chg="add mod">
          <ac:chgData name="Ming Zhou" userId="998877f0-23df-4235-a9ac-f32ce378f452" providerId="ADAL" clId="{4FA44A22-FF1D-4BD4-9AC0-E02F6D5F596A}" dt="2020-11-02T02:14:30.909" v="66"/>
          <ac:picMkLst>
            <pc:docMk/>
            <pc:sldMk cId="184636843" sldId="2076136587"/>
            <ac:picMk id="5" creationId="{D57C678F-9AEC-4AF9-A572-A096FC377CC5}"/>
          </ac:picMkLst>
        </pc:picChg>
      </pc:sldChg>
      <pc:sldChg chg="del">
        <pc:chgData name="Ming Zhou" userId="998877f0-23df-4235-a9ac-f32ce378f452" providerId="ADAL" clId="{4FA44A22-FF1D-4BD4-9AC0-E02F6D5F596A}" dt="2020-11-01T12:45:47.831" v="0" actId="47"/>
        <pc:sldMkLst>
          <pc:docMk/>
          <pc:sldMk cId="2693420318" sldId="2076136589"/>
        </pc:sldMkLst>
      </pc:sldChg>
      <pc:sldChg chg="del">
        <pc:chgData name="Ming Zhou" userId="998877f0-23df-4235-a9ac-f32ce378f452" providerId="ADAL" clId="{4FA44A22-FF1D-4BD4-9AC0-E02F6D5F596A}" dt="2020-11-01T12:45:47.831" v="0" actId="47"/>
        <pc:sldMkLst>
          <pc:docMk/>
          <pc:sldMk cId="3876250765" sldId="2076136596"/>
        </pc:sldMkLst>
      </pc:sldChg>
      <pc:sldChg chg="del">
        <pc:chgData name="Ming Zhou" userId="998877f0-23df-4235-a9ac-f32ce378f452" providerId="ADAL" clId="{4FA44A22-FF1D-4BD4-9AC0-E02F6D5F596A}" dt="2020-11-01T12:45:47.831" v="0" actId="47"/>
        <pc:sldMkLst>
          <pc:docMk/>
          <pc:sldMk cId="2246197981" sldId="2076136597"/>
        </pc:sldMkLst>
      </pc:sldChg>
      <pc:sldChg chg="del">
        <pc:chgData name="Ming Zhou" userId="998877f0-23df-4235-a9ac-f32ce378f452" providerId="ADAL" clId="{4FA44A22-FF1D-4BD4-9AC0-E02F6D5F596A}" dt="2020-11-01T12:45:47.831" v="0" actId="47"/>
        <pc:sldMkLst>
          <pc:docMk/>
          <pc:sldMk cId="2933994661" sldId="2076136601"/>
        </pc:sldMkLst>
      </pc:sldChg>
      <pc:sldChg chg="del">
        <pc:chgData name="Ming Zhou" userId="998877f0-23df-4235-a9ac-f32ce378f452" providerId="ADAL" clId="{4FA44A22-FF1D-4BD4-9AC0-E02F6D5F596A}" dt="2020-11-01T12:45:47.831" v="0" actId="47"/>
        <pc:sldMkLst>
          <pc:docMk/>
          <pc:sldMk cId="326092940" sldId="2076136604"/>
        </pc:sldMkLst>
      </pc:sldChg>
      <pc:sldChg chg="del">
        <pc:chgData name="Ming Zhou" userId="998877f0-23df-4235-a9ac-f32ce378f452" providerId="ADAL" clId="{4FA44A22-FF1D-4BD4-9AC0-E02F6D5F596A}" dt="2020-11-01T12:45:47.831" v="0" actId="47"/>
        <pc:sldMkLst>
          <pc:docMk/>
          <pc:sldMk cId="2946187384" sldId="2076136605"/>
        </pc:sldMkLst>
      </pc:sldChg>
      <pc:sldChg chg="del">
        <pc:chgData name="Ming Zhou" userId="998877f0-23df-4235-a9ac-f32ce378f452" providerId="ADAL" clId="{4FA44A22-FF1D-4BD4-9AC0-E02F6D5F596A}" dt="2020-11-01T12:45:47.831" v="0" actId="47"/>
        <pc:sldMkLst>
          <pc:docMk/>
          <pc:sldMk cId="3577639288" sldId="2076136606"/>
        </pc:sldMkLst>
      </pc:sldChg>
      <pc:sldChg chg="del">
        <pc:chgData name="Ming Zhou" userId="998877f0-23df-4235-a9ac-f32ce378f452" providerId="ADAL" clId="{4FA44A22-FF1D-4BD4-9AC0-E02F6D5F596A}" dt="2020-11-01T12:45:47.831" v="0" actId="47"/>
        <pc:sldMkLst>
          <pc:docMk/>
          <pc:sldMk cId="3436050499" sldId="2076136610"/>
        </pc:sldMkLst>
      </pc:sldChg>
      <pc:sldChg chg="del">
        <pc:chgData name="Ming Zhou" userId="998877f0-23df-4235-a9ac-f32ce378f452" providerId="ADAL" clId="{4FA44A22-FF1D-4BD4-9AC0-E02F6D5F596A}" dt="2020-11-01T12:45:47.831" v="0" actId="47"/>
        <pc:sldMkLst>
          <pc:docMk/>
          <pc:sldMk cId="231389708" sldId="2076136612"/>
        </pc:sldMkLst>
      </pc:sldChg>
      <pc:sldChg chg="del">
        <pc:chgData name="Ming Zhou" userId="998877f0-23df-4235-a9ac-f32ce378f452" providerId="ADAL" clId="{4FA44A22-FF1D-4BD4-9AC0-E02F6D5F596A}" dt="2020-11-01T12:45:47.831" v="0" actId="47"/>
        <pc:sldMkLst>
          <pc:docMk/>
          <pc:sldMk cId="3516803405" sldId="2076136615"/>
        </pc:sldMkLst>
      </pc:sldChg>
      <pc:sldChg chg="del">
        <pc:chgData name="Ming Zhou" userId="998877f0-23df-4235-a9ac-f32ce378f452" providerId="ADAL" clId="{4FA44A22-FF1D-4BD4-9AC0-E02F6D5F596A}" dt="2020-11-01T12:45:47.831" v="0" actId="47"/>
        <pc:sldMkLst>
          <pc:docMk/>
          <pc:sldMk cId="448100039" sldId="2076136617"/>
        </pc:sldMkLst>
      </pc:sldChg>
      <pc:sldChg chg="del">
        <pc:chgData name="Ming Zhou" userId="998877f0-23df-4235-a9ac-f32ce378f452" providerId="ADAL" clId="{4FA44A22-FF1D-4BD4-9AC0-E02F6D5F596A}" dt="2020-11-01T12:45:47.831" v="0" actId="47"/>
        <pc:sldMkLst>
          <pc:docMk/>
          <pc:sldMk cId="1341851531" sldId="2076136621"/>
        </pc:sldMkLst>
      </pc:sldChg>
      <pc:sldChg chg="del">
        <pc:chgData name="Ming Zhou" userId="998877f0-23df-4235-a9ac-f32ce378f452" providerId="ADAL" clId="{4FA44A22-FF1D-4BD4-9AC0-E02F6D5F596A}" dt="2020-11-01T12:45:47.831" v="0" actId="47"/>
        <pc:sldMkLst>
          <pc:docMk/>
          <pc:sldMk cId="3584386416" sldId="2076136622"/>
        </pc:sldMkLst>
      </pc:sldChg>
      <pc:sldChg chg="del">
        <pc:chgData name="Ming Zhou" userId="998877f0-23df-4235-a9ac-f32ce378f452" providerId="ADAL" clId="{4FA44A22-FF1D-4BD4-9AC0-E02F6D5F596A}" dt="2020-11-01T12:45:47.831" v="0" actId="47"/>
        <pc:sldMkLst>
          <pc:docMk/>
          <pc:sldMk cId="819203653" sldId="2076136624"/>
        </pc:sldMkLst>
      </pc:sldChg>
      <pc:sldChg chg="del">
        <pc:chgData name="Ming Zhou" userId="998877f0-23df-4235-a9ac-f32ce378f452" providerId="ADAL" clId="{4FA44A22-FF1D-4BD4-9AC0-E02F6D5F596A}" dt="2020-11-01T12:45:47.831" v="0" actId="47"/>
        <pc:sldMkLst>
          <pc:docMk/>
          <pc:sldMk cId="3644664169" sldId="2076136628"/>
        </pc:sldMkLst>
      </pc:sldChg>
      <pc:sldChg chg="del">
        <pc:chgData name="Ming Zhou" userId="998877f0-23df-4235-a9ac-f32ce378f452" providerId="ADAL" clId="{4FA44A22-FF1D-4BD4-9AC0-E02F6D5F596A}" dt="2020-11-01T12:45:47.831" v="0" actId="47"/>
        <pc:sldMkLst>
          <pc:docMk/>
          <pc:sldMk cId="3524793235" sldId="2076136629"/>
        </pc:sldMkLst>
      </pc:sldChg>
      <pc:sldChg chg="del">
        <pc:chgData name="Ming Zhou" userId="998877f0-23df-4235-a9ac-f32ce378f452" providerId="ADAL" clId="{4FA44A22-FF1D-4BD4-9AC0-E02F6D5F596A}" dt="2020-11-01T12:45:47.831" v="0" actId="47"/>
        <pc:sldMkLst>
          <pc:docMk/>
          <pc:sldMk cId="4169028341" sldId="2076136630"/>
        </pc:sldMkLst>
      </pc:sldChg>
      <pc:sldChg chg="del">
        <pc:chgData name="Ming Zhou" userId="998877f0-23df-4235-a9ac-f32ce378f452" providerId="ADAL" clId="{4FA44A22-FF1D-4BD4-9AC0-E02F6D5F596A}" dt="2020-11-01T12:45:47.831" v="0" actId="47"/>
        <pc:sldMkLst>
          <pc:docMk/>
          <pc:sldMk cId="2456369995" sldId="2076136631"/>
        </pc:sldMkLst>
      </pc:sldChg>
      <pc:sldChg chg="del">
        <pc:chgData name="Ming Zhou" userId="998877f0-23df-4235-a9ac-f32ce378f452" providerId="ADAL" clId="{4FA44A22-FF1D-4BD4-9AC0-E02F6D5F596A}" dt="2020-11-01T12:45:47.831" v="0" actId="47"/>
        <pc:sldMkLst>
          <pc:docMk/>
          <pc:sldMk cId="1270824864" sldId="2076136633"/>
        </pc:sldMkLst>
      </pc:sldChg>
      <pc:sldChg chg="del">
        <pc:chgData name="Ming Zhou" userId="998877f0-23df-4235-a9ac-f32ce378f452" providerId="ADAL" clId="{4FA44A22-FF1D-4BD4-9AC0-E02F6D5F596A}" dt="2020-11-01T12:45:47.831" v="0" actId="47"/>
        <pc:sldMkLst>
          <pc:docMk/>
          <pc:sldMk cId="2134561942" sldId="2076136639"/>
        </pc:sldMkLst>
      </pc:sldChg>
      <pc:sldChg chg="del">
        <pc:chgData name="Ming Zhou" userId="998877f0-23df-4235-a9ac-f32ce378f452" providerId="ADAL" clId="{4FA44A22-FF1D-4BD4-9AC0-E02F6D5F596A}" dt="2020-11-01T12:45:47.831" v="0" actId="47"/>
        <pc:sldMkLst>
          <pc:docMk/>
          <pc:sldMk cId="1049989409" sldId="2076136640"/>
        </pc:sldMkLst>
      </pc:sldChg>
      <pc:sldChg chg="del">
        <pc:chgData name="Ming Zhou" userId="998877f0-23df-4235-a9ac-f32ce378f452" providerId="ADAL" clId="{4FA44A22-FF1D-4BD4-9AC0-E02F6D5F596A}" dt="2020-11-01T12:45:47.831" v="0" actId="47"/>
        <pc:sldMkLst>
          <pc:docMk/>
          <pc:sldMk cId="1606309501" sldId="2076136643"/>
        </pc:sldMkLst>
      </pc:sldChg>
      <pc:sldChg chg="del">
        <pc:chgData name="Ming Zhou" userId="998877f0-23df-4235-a9ac-f32ce378f452" providerId="ADAL" clId="{4FA44A22-FF1D-4BD4-9AC0-E02F6D5F596A}" dt="2020-11-01T12:45:47.831" v="0" actId="47"/>
        <pc:sldMkLst>
          <pc:docMk/>
          <pc:sldMk cId="716785432" sldId="2076136645"/>
        </pc:sldMkLst>
      </pc:sldChg>
      <pc:sldChg chg="del">
        <pc:chgData name="Ming Zhou" userId="998877f0-23df-4235-a9ac-f32ce378f452" providerId="ADAL" clId="{4FA44A22-FF1D-4BD4-9AC0-E02F6D5F596A}" dt="2020-11-01T12:45:47.831" v="0" actId="47"/>
        <pc:sldMkLst>
          <pc:docMk/>
          <pc:sldMk cId="64012611" sldId="2076136650"/>
        </pc:sldMkLst>
      </pc:sldChg>
      <pc:sldChg chg="del">
        <pc:chgData name="Ming Zhou" userId="998877f0-23df-4235-a9ac-f32ce378f452" providerId="ADAL" clId="{4FA44A22-FF1D-4BD4-9AC0-E02F6D5F596A}" dt="2020-11-01T12:45:47.831" v="0" actId="47"/>
        <pc:sldMkLst>
          <pc:docMk/>
          <pc:sldMk cId="1170719" sldId="2076136653"/>
        </pc:sldMkLst>
      </pc:sldChg>
      <pc:sldChg chg="del">
        <pc:chgData name="Ming Zhou" userId="998877f0-23df-4235-a9ac-f32ce378f452" providerId="ADAL" clId="{4FA44A22-FF1D-4BD4-9AC0-E02F6D5F596A}" dt="2020-11-01T12:45:47.831" v="0" actId="47"/>
        <pc:sldMkLst>
          <pc:docMk/>
          <pc:sldMk cId="1222910615" sldId="2076136655"/>
        </pc:sldMkLst>
      </pc:sldChg>
      <pc:sldChg chg="del">
        <pc:chgData name="Ming Zhou" userId="998877f0-23df-4235-a9ac-f32ce378f452" providerId="ADAL" clId="{4FA44A22-FF1D-4BD4-9AC0-E02F6D5F596A}" dt="2020-11-01T12:45:47.831" v="0" actId="47"/>
        <pc:sldMkLst>
          <pc:docMk/>
          <pc:sldMk cId="1793211252" sldId="2076136656"/>
        </pc:sldMkLst>
      </pc:sldChg>
      <pc:sldChg chg="del">
        <pc:chgData name="Ming Zhou" userId="998877f0-23df-4235-a9ac-f32ce378f452" providerId="ADAL" clId="{4FA44A22-FF1D-4BD4-9AC0-E02F6D5F596A}" dt="2020-11-01T12:45:47.831" v="0" actId="47"/>
        <pc:sldMkLst>
          <pc:docMk/>
          <pc:sldMk cId="897408815" sldId="2076136659"/>
        </pc:sldMkLst>
      </pc:sldChg>
      <pc:sldChg chg="del">
        <pc:chgData name="Ming Zhou" userId="998877f0-23df-4235-a9ac-f32ce378f452" providerId="ADAL" clId="{4FA44A22-FF1D-4BD4-9AC0-E02F6D5F596A}" dt="2020-11-01T12:45:47.831" v="0" actId="47"/>
        <pc:sldMkLst>
          <pc:docMk/>
          <pc:sldMk cId="3777242640" sldId="2076136661"/>
        </pc:sldMkLst>
      </pc:sldChg>
      <pc:sldChg chg="del">
        <pc:chgData name="Ming Zhou" userId="998877f0-23df-4235-a9ac-f32ce378f452" providerId="ADAL" clId="{4FA44A22-FF1D-4BD4-9AC0-E02F6D5F596A}" dt="2020-11-01T12:45:47.831" v="0" actId="47"/>
        <pc:sldMkLst>
          <pc:docMk/>
          <pc:sldMk cId="3224643803" sldId="2076136672"/>
        </pc:sldMkLst>
      </pc:sldChg>
      <pc:sldChg chg="del">
        <pc:chgData name="Ming Zhou" userId="998877f0-23df-4235-a9ac-f32ce378f452" providerId="ADAL" clId="{4FA44A22-FF1D-4BD4-9AC0-E02F6D5F596A}" dt="2020-11-01T12:45:47.831" v="0" actId="47"/>
        <pc:sldMkLst>
          <pc:docMk/>
          <pc:sldMk cId="580692972" sldId="2076136675"/>
        </pc:sldMkLst>
      </pc:sldChg>
      <pc:sldChg chg="del">
        <pc:chgData name="Ming Zhou" userId="998877f0-23df-4235-a9ac-f32ce378f452" providerId="ADAL" clId="{4FA44A22-FF1D-4BD4-9AC0-E02F6D5F596A}" dt="2020-11-01T12:45:47.831" v="0" actId="47"/>
        <pc:sldMkLst>
          <pc:docMk/>
          <pc:sldMk cId="2690098349" sldId="2076136676"/>
        </pc:sldMkLst>
      </pc:sldChg>
      <pc:sldChg chg="del">
        <pc:chgData name="Ming Zhou" userId="998877f0-23df-4235-a9ac-f32ce378f452" providerId="ADAL" clId="{4FA44A22-FF1D-4BD4-9AC0-E02F6D5F596A}" dt="2020-11-01T12:45:47.831" v="0" actId="47"/>
        <pc:sldMkLst>
          <pc:docMk/>
          <pc:sldMk cId="349220372" sldId="2076136677"/>
        </pc:sldMkLst>
      </pc:sldChg>
      <pc:sldChg chg="del">
        <pc:chgData name="Ming Zhou" userId="998877f0-23df-4235-a9ac-f32ce378f452" providerId="ADAL" clId="{4FA44A22-FF1D-4BD4-9AC0-E02F6D5F596A}" dt="2020-11-01T12:45:47.831" v="0" actId="47"/>
        <pc:sldMkLst>
          <pc:docMk/>
          <pc:sldMk cId="2999716750" sldId="2076136685"/>
        </pc:sldMkLst>
      </pc:sldChg>
      <pc:sldChg chg="del">
        <pc:chgData name="Ming Zhou" userId="998877f0-23df-4235-a9ac-f32ce378f452" providerId="ADAL" clId="{4FA44A22-FF1D-4BD4-9AC0-E02F6D5F596A}" dt="2020-11-01T12:45:47.831" v="0" actId="47"/>
        <pc:sldMkLst>
          <pc:docMk/>
          <pc:sldMk cId="3029559087" sldId="2076136688"/>
        </pc:sldMkLst>
      </pc:sldChg>
      <pc:sldChg chg="del">
        <pc:chgData name="Ming Zhou" userId="998877f0-23df-4235-a9ac-f32ce378f452" providerId="ADAL" clId="{4FA44A22-FF1D-4BD4-9AC0-E02F6D5F596A}" dt="2020-11-01T12:45:47.831" v="0" actId="47"/>
        <pc:sldMkLst>
          <pc:docMk/>
          <pc:sldMk cId="4196971397" sldId="2076136695"/>
        </pc:sldMkLst>
      </pc:sldChg>
      <pc:sldChg chg="del">
        <pc:chgData name="Ming Zhou" userId="998877f0-23df-4235-a9ac-f32ce378f452" providerId="ADAL" clId="{4FA44A22-FF1D-4BD4-9AC0-E02F6D5F596A}" dt="2020-11-01T12:45:47.831" v="0" actId="47"/>
        <pc:sldMkLst>
          <pc:docMk/>
          <pc:sldMk cId="222301004" sldId="2076136696"/>
        </pc:sldMkLst>
      </pc:sldChg>
      <pc:sldChg chg="del">
        <pc:chgData name="Ming Zhou" userId="998877f0-23df-4235-a9ac-f32ce378f452" providerId="ADAL" clId="{4FA44A22-FF1D-4BD4-9AC0-E02F6D5F596A}" dt="2020-11-01T12:45:47.831" v="0" actId="47"/>
        <pc:sldMkLst>
          <pc:docMk/>
          <pc:sldMk cId="2304125681" sldId="2076136697"/>
        </pc:sldMkLst>
      </pc:sldChg>
      <pc:sldChg chg="del">
        <pc:chgData name="Ming Zhou" userId="998877f0-23df-4235-a9ac-f32ce378f452" providerId="ADAL" clId="{4FA44A22-FF1D-4BD4-9AC0-E02F6D5F596A}" dt="2020-11-01T12:45:47.831" v="0" actId="47"/>
        <pc:sldMkLst>
          <pc:docMk/>
          <pc:sldMk cId="2503313859" sldId="2076136698"/>
        </pc:sldMkLst>
      </pc:sldChg>
      <pc:sldChg chg="del">
        <pc:chgData name="Ming Zhou" userId="998877f0-23df-4235-a9ac-f32ce378f452" providerId="ADAL" clId="{4FA44A22-FF1D-4BD4-9AC0-E02F6D5F596A}" dt="2020-11-01T12:45:47.831" v="0" actId="47"/>
        <pc:sldMkLst>
          <pc:docMk/>
          <pc:sldMk cId="459040818" sldId="2076136701"/>
        </pc:sldMkLst>
      </pc:sldChg>
      <pc:sldChg chg="del">
        <pc:chgData name="Ming Zhou" userId="998877f0-23df-4235-a9ac-f32ce378f452" providerId="ADAL" clId="{4FA44A22-FF1D-4BD4-9AC0-E02F6D5F596A}" dt="2020-11-01T12:45:47.831" v="0" actId="47"/>
        <pc:sldMkLst>
          <pc:docMk/>
          <pc:sldMk cId="2513225530" sldId="2076136704"/>
        </pc:sldMkLst>
      </pc:sldChg>
      <pc:sldChg chg="del">
        <pc:chgData name="Ming Zhou" userId="998877f0-23df-4235-a9ac-f32ce378f452" providerId="ADAL" clId="{4FA44A22-FF1D-4BD4-9AC0-E02F6D5F596A}" dt="2020-11-01T12:45:47.831" v="0" actId="47"/>
        <pc:sldMkLst>
          <pc:docMk/>
          <pc:sldMk cId="2378474079" sldId="2076136705"/>
        </pc:sldMkLst>
      </pc:sldChg>
      <pc:sldChg chg="del">
        <pc:chgData name="Ming Zhou" userId="998877f0-23df-4235-a9ac-f32ce378f452" providerId="ADAL" clId="{4FA44A22-FF1D-4BD4-9AC0-E02F6D5F596A}" dt="2020-11-01T12:45:47.831" v="0" actId="47"/>
        <pc:sldMkLst>
          <pc:docMk/>
          <pc:sldMk cId="4182755085" sldId="2076136706"/>
        </pc:sldMkLst>
      </pc:sldChg>
      <pc:sldChg chg="del">
        <pc:chgData name="Ming Zhou" userId="998877f0-23df-4235-a9ac-f32ce378f452" providerId="ADAL" clId="{4FA44A22-FF1D-4BD4-9AC0-E02F6D5F596A}" dt="2020-11-01T12:45:47.831" v="0" actId="47"/>
        <pc:sldMkLst>
          <pc:docMk/>
          <pc:sldMk cId="4194479577" sldId="2076136707"/>
        </pc:sldMkLst>
      </pc:sldChg>
      <pc:sldChg chg="del">
        <pc:chgData name="Ming Zhou" userId="998877f0-23df-4235-a9ac-f32ce378f452" providerId="ADAL" clId="{4FA44A22-FF1D-4BD4-9AC0-E02F6D5F596A}" dt="2020-11-01T12:45:47.831" v="0" actId="47"/>
        <pc:sldMkLst>
          <pc:docMk/>
          <pc:sldMk cId="3850604072" sldId="2076136708"/>
        </pc:sldMkLst>
      </pc:sldChg>
      <pc:sldChg chg="del">
        <pc:chgData name="Ming Zhou" userId="998877f0-23df-4235-a9ac-f32ce378f452" providerId="ADAL" clId="{4FA44A22-FF1D-4BD4-9AC0-E02F6D5F596A}" dt="2020-11-01T12:45:47.831" v="0" actId="47"/>
        <pc:sldMkLst>
          <pc:docMk/>
          <pc:sldMk cId="340316833" sldId="2076136709"/>
        </pc:sldMkLst>
      </pc:sldChg>
      <pc:sldChg chg="del">
        <pc:chgData name="Ming Zhou" userId="998877f0-23df-4235-a9ac-f32ce378f452" providerId="ADAL" clId="{4FA44A22-FF1D-4BD4-9AC0-E02F6D5F596A}" dt="2020-11-01T12:45:47.831" v="0" actId="47"/>
        <pc:sldMkLst>
          <pc:docMk/>
          <pc:sldMk cId="1113609112" sldId="2076136711"/>
        </pc:sldMkLst>
      </pc:sldChg>
      <pc:sldChg chg="del">
        <pc:chgData name="Ming Zhou" userId="998877f0-23df-4235-a9ac-f32ce378f452" providerId="ADAL" clId="{4FA44A22-FF1D-4BD4-9AC0-E02F6D5F596A}" dt="2020-11-01T12:45:47.831" v="0" actId="47"/>
        <pc:sldMkLst>
          <pc:docMk/>
          <pc:sldMk cId="1901231961" sldId="2076136717"/>
        </pc:sldMkLst>
      </pc:sldChg>
      <pc:sldChg chg="del">
        <pc:chgData name="Ming Zhou" userId="998877f0-23df-4235-a9ac-f32ce378f452" providerId="ADAL" clId="{4FA44A22-FF1D-4BD4-9AC0-E02F6D5F596A}" dt="2020-11-01T12:45:47.831" v="0" actId="47"/>
        <pc:sldMkLst>
          <pc:docMk/>
          <pc:sldMk cId="3966273278" sldId="2076136720"/>
        </pc:sldMkLst>
      </pc:sldChg>
      <pc:sldChg chg="del">
        <pc:chgData name="Ming Zhou" userId="998877f0-23df-4235-a9ac-f32ce378f452" providerId="ADAL" clId="{4FA44A22-FF1D-4BD4-9AC0-E02F6D5F596A}" dt="2020-11-01T12:45:47.831" v="0" actId="47"/>
        <pc:sldMkLst>
          <pc:docMk/>
          <pc:sldMk cId="3619686480" sldId="2076136721"/>
        </pc:sldMkLst>
      </pc:sldChg>
      <pc:sldChg chg="del">
        <pc:chgData name="Ming Zhou" userId="998877f0-23df-4235-a9ac-f32ce378f452" providerId="ADAL" clId="{4FA44A22-FF1D-4BD4-9AC0-E02F6D5F596A}" dt="2020-11-01T12:45:47.831" v="0" actId="47"/>
        <pc:sldMkLst>
          <pc:docMk/>
          <pc:sldMk cId="3405286220" sldId="2076136728"/>
        </pc:sldMkLst>
      </pc:sldChg>
      <pc:sldChg chg="addSp delSp modSp mod delAnim modAnim">
        <pc:chgData name="Ming Zhou" userId="998877f0-23df-4235-a9ac-f32ce378f452" providerId="ADAL" clId="{4FA44A22-FF1D-4BD4-9AC0-E02F6D5F596A}" dt="2020-11-02T02:43:16.784" v="92"/>
        <pc:sldMkLst>
          <pc:docMk/>
          <pc:sldMk cId="3244421759" sldId="2076136729"/>
        </pc:sldMkLst>
        <pc:picChg chg="add del mod">
          <ac:chgData name="Ming Zhou" userId="998877f0-23df-4235-a9ac-f32ce378f452" providerId="ADAL" clId="{4FA44A22-FF1D-4BD4-9AC0-E02F6D5F596A}" dt="2020-11-02T01:35:50.391" v="13" actId="478"/>
          <ac:picMkLst>
            <pc:docMk/>
            <pc:sldMk cId="3244421759" sldId="2076136729"/>
            <ac:picMk id="2" creationId="{47008DA5-B8D7-41E7-BBB3-74B57AF8D662}"/>
          </ac:picMkLst>
        </pc:picChg>
        <pc:picChg chg="add del mod">
          <ac:chgData name="Ming Zhou" userId="998877f0-23df-4235-a9ac-f32ce378f452" providerId="ADAL" clId="{4FA44A22-FF1D-4BD4-9AC0-E02F6D5F596A}" dt="2020-11-02T02:03:33.597" v="41"/>
          <ac:picMkLst>
            <pc:docMk/>
            <pc:sldMk cId="3244421759" sldId="2076136729"/>
            <ac:picMk id="3" creationId="{0C98969B-EB6B-443A-8E0C-742ECBA0688F}"/>
          </ac:picMkLst>
        </pc:picChg>
        <pc:picChg chg="add del mod">
          <ac:chgData name="Ming Zhou" userId="998877f0-23df-4235-a9ac-f32ce378f452" providerId="ADAL" clId="{4FA44A22-FF1D-4BD4-9AC0-E02F6D5F596A}" dt="2020-11-02T02:42:16.127" v="91"/>
          <ac:picMkLst>
            <pc:docMk/>
            <pc:sldMk cId="3244421759" sldId="2076136729"/>
            <ac:picMk id="6" creationId="{C96B81A1-E56D-4783-8476-B7ADBFD231C5}"/>
          </ac:picMkLst>
        </pc:picChg>
        <pc:picChg chg="add del mod">
          <ac:chgData name="Ming Zhou" userId="998877f0-23df-4235-a9ac-f32ce378f452" providerId="ADAL" clId="{4FA44A22-FF1D-4BD4-9AC0-E02F6D5F596A}" dt="2020-11-02T02:43:16.784" v="92"/>
          <ac:picMkLst>
            <pc:docMk/>
            <pc:sldMk cId="3244421759" sldId="2076136729"/>
            <ac:picMk id="8" creationId="{AD35CF46-B816-43BE-833C-DFB00805490A}"/>
          </ac:picMkLst>
        </pc:picChg>
        <pc:picChg chg="add mod">
          <ac:chgData name="Ming Zhou" userId="998877f0-23df-4235-a9ac-f32ce378f452" providerId="ADAL" clId="{4FA44A22-FF1D-4BD4-9AC0-E02F6D5F596A}" dt="2020-11-02T02:43:16.784" v="92"/>
          <ac:picMkLst>
            <pc:docMk/>
            <pc:sldMk cId="3244421759" sldId="2076136729"/>
            <ac:picMk id="9" creationId="{20B13077-1766-4B17-BF5B-45F09972A06F}"/>
          </ac:picMkLst>
        </pc:picChg>
      </pc:sldChg>
      <pc:sldChg chg="addSp delSp modSp mod delAnim">
        <pc:chgData name="Ming Zhou" userId="998877f0-23df-4235-a9ac-f32ce378f452" providerId="ADAL" clId="{4FA44A22-FF1D-4BD4-9AC0-E02F6D5F596A}" dt="2020-11-02T01:57:34.415" v="36"/>
        <pc:sldMkLst>
          <pc:docMk/>
          <pc:sldMk cId="3532467178" sldId="2076136730"/>
        </pc:sldMkLst>
        <pc:picChg chg="add del mod">
          <ac:chgData name="Ming Zhou" userId="998877f0-23df-4235-a9ac-f32ce378f452" providerId="ADAL" clId="{4FA44A22-FF1D-4BD4-9AC0-E02F6D5F596A}" dt="2020-11-02T01:35:46.021" v="12" actId="478"/>
          <ac:picMkLst>
            <pc:docMk/>
            <pc:sldMk cId="3532467178" sldId="2076136730"/>
            <ac:picMk id="2" creationId="{DB7ABAED-F2BD-443B-BA87-9C81A9CC69A6}"/>
          </ac:picMkLst>
        </pc:picChg>
        <pc:picChg chg="add del mod">
          <ac:chgData name="Ming Zhou" userId="998877f0-23df-4235-a9ac-f32ce378f452" providerId="ADAL" clId="{4FA44A22-FF1D-4BD4-9AC0-E02F6D5F596A}" dt="2020-11-02T01:56:00.472" v="34"/>
          <ac:picMkLst>
            <pc:docMk/>
            <pc:sldMk cId="3532467178" sldId="2076136730"/>
            <ac:picMk id="4" creationId="{15956F3A-BD7F-4EB5-A16A-307023487BF0}"/>
          </ac:picMkLst>
        </pc:picChg>
        <pc:picChg chg="add del mod">
          <ac:chgData name="Ming Zhou" userId="998877f0-23df-4235-a9ac-f32ce378f452" providerId="ADAL" clId="{4FA44A22-FF1D-4BD4-9AC0-E02F6D5F596A}" dt="2020-11-02T01:56:23.511" v="35"/>
          <ac:picMkLst>
            <pc:docMk/>
            <pc:sldMk cId="3532467178" sldId="2076136730"/>
            <ac:picMk id="5" creationId="{5527C757-2F22-4B1F-8A44-E9BA487B6739}"/>
          </ac:picMkLst>
        </pc:picChg>
        <pc:picChg chg="add del mod">
          <ac:chgData name="Ming Zhou" userId="998877f0-23df-4235-a9ac-f32ce378f452" providerId="ADAL" clId="{4FA44A22-FF1D-4BD4-9AC0-E02F6D5F596A}" dt="2020-11-02T01:57:34.415" v="36"/>
          <ac:picMkLst>
            <pc:docMk/>
            <pc:sldMk cId="3532467178" sldId="2076136730"/>
            <ac:picMk id="6" creationId="{05CA9DDA-14CE-49F7-B662-05923C6E52D7}"/>
          </ac:picMkLst>
        </pc:picChg>
        <pc:picChg chg="add mod">
          <ac:chgData name="Ming Zhou" userId="998877f0-23df-4235-a9ac-f32ce378f452" providerId="ADAL" clId="{4FA44A22-FF1D-4BD4-9AC0-E02F6D5F596A}" dt="2020-11-02T01:57:34.415" v="36"/>
          <ac:picMkLst>
            <pc:docMk/>
            <pc:sldMk cId="3532467178" sldId="2076136730"/>
            <ac:picMk id="7" creationId="{132970F1-6736-4F6B-9EAC-7D15858F3A36}"/>
          </ac:picMkLst>
        </pc:picChg>
      </pc:sldChg>
      <pc:sldChg chg="del">
        <pc:chgData name="Ming Zhou" userId="998877f0-23df-4235-a9ac-f32ce378f452" providerId="ADAL" clId="{4FA44A22-FF1D-4BD4-9AC0-E02F6D5F596A}" dt="2020-11-01T12:45:47.831" v="0" actId="47"/>
        <pc:sldMkLst>
          <pc:docMk/>
          <pc:sldMk cId="10972368" sldId="2076136733"/>
        </pc:sldMkLst>
      </pc:sldChg>
      <pc:sldChg chg="del">
        <pc:chgData name="Ming Zhou" userId="998877f0-23df-4235-a9ac-f32ce378f452" providerId="ADAL" clId="{4FA44A22-FF1D-4BD4-9AC0-E02F6D5F596A}" dt="2020-11-01T12:45:47.831" v="0" actId="47"/>
        <pc:sldMkLst>
          <pc:docMk/>
          <pc:sldMk cId="3489976370" sldId="2076136735"/>
        </pc:sldMkLst>
      </pc:sldChg>
      <pc:sldChg chg="del">
        <pc:chgData name="Ming Zhou" userId="998877f0-23df-4235-a9ac-f32ce378f452" providerId="ADAL" clId="{4FA44A22-FF1D-4BD4-9AC0-E02F6D5F596A}" dt="2020-11-01T12:45:47.831" v="0" actId="47"/>
        <pc:sldMkLst>
          <pc:docMk/>
          <pc:sldMk cId="1014338939" sldId="2076136736"/>
        </pc:sldMkLst>
      </pc:sldChg>
      <pc:sldChg chg="del">
        <pc:chgData name="Ming Zhou" userId="998877f0-23df-4235-a9ac-f32ce378f452" providerId="ADAL" clId="{4FA44A22-FF1D-4BD4-9AC0-E02F6D5F596A}" dt="2020-11-01T12:45:47.831" v="0" actId="47"/>
        <pc:sldMkLst>
          <pc:docMk/>
          <pc:sldMk cId="774809557" sldId="2076136738"/>
        </pc:sldMkLst>
      </pc:sldChg>
      <pc:sldChg chg="addSp delSp modSp mod delAnim">
        <pc:chgData name="Ming Zhou" userId="998877f0-23df-4235-a9ac-f32ce378f452" providerId="ADAL" clId="{4FA44A22-FF1D-4BD4-9AC0-E02F6D5F596A}" dt="2020-11-02T01:53:57.431" v="30"/>
        <pc:sldMkLst>
          <pc:docMk/>
          <pc:sldMk cId="3593849708" sldId="2076136741"/>
        </pc:sldMkLst>
        <pc:picChg chg="add del mod">
          <ac:chgData name="Ming Zhou" userId="998877f0-23df-4235-a9ac-f32ce378f452" providerId="ADAL" clId="{4FA44A22-FF1D-4BD4-9AC0-E02F6D5F596A}" dt="2020-11-02T01:35:37.930" v="10" actId="478"/>
          <ac:picMkLst>
            <pc:docMk/>
            <pc:sldMk cId="3593849708" sldId="2076136741"/>
            <ac:picMk id="2" creationId="{513BA702-3BE6-49FF-AE82-8145A09AEFCD}"/>
          </ac:picMkLst>
        </pc:picChg>
        <pc:picChg chg="add del mod">
          <ac:chgData name="Ming Zhou" userId="998877f0-23df-4235-a9ac-f32ce378f452" providerId="ADAL" clId="{4FA44A22-FF1D-4BD4-9AC0-E02F6D5F596A}" dt="2020-11-02T01:53:34.121" v="29"/>
          <ac:picMkLst>
            <pc:docMk/>
            <pc:sldMk cId="3593849708" sldId="2076136741"/>
            <ac:picMk id="3" creationId="{CF0EAFF4-E9A0-441E-8A77-6BCFDBD809A7}"/>
          </ac:picMkLst>
        </pc:picChg>
        <pc:picChg chg="add del mod">
          <ac:chgData name="Ming Zhou" userId="998877f0-23df-4235-a9ac-f32ce378f452" providerId="ADAL" clId="{4FA44A22-FF1D-4BD4-9AC0-E02F6D5F596A}" dt="2020-11-02T01:53:57.431" v="30"/>
          <ac:picMkLst>
            <pc:docMk/>
            <pc:sldMk cId="3593849708" sldId="2076136741"/>
            <ac:picMk id="4" creationId="{0FFD3974-719F-4F24-ABF1-56CB7A51080F}"/>
          </ac:picMkLst>
        </pc:picChg>
        <pc:picChg chg="add mod">
          <ac:chgData name="Ming Zhou" userId="998877f0-23df-4235-a9ac-f32ce378f452" providerId="ADAL" clId="{4FA44A22-FF1D-4BD4-9AC0-E02F6D5F596A}" dt="2020-11-02T01:53:57.431" v="30"/>
          <ac:picMkLst>
            <pc:docMk/>
            <pc:sldMk cId="3593849708" sldId="2076136741"/>
            <ac:picMk id="5" creationId="{0E06FF15-90E0-475F-BFF1-3DF15C08745B}"/>
          </ac:picMkLst>
        </pc:picChg>
      </pc:sldChg>
      <pc:sldChg chg="addSp delSp modSp mod delAnim">
        <pc:chgData name="Ming Zhou" userId="998877f0-23df-4235-a9ac-f32ce378f452" providerId="ADAL" clId="{4FA44A22-FF1D-4BD4-9AC0-E02F6D5F596A}" dt="2020-11-02T01:55:00.351" v="32"/>
        <pc:sldMkLst>
          <pc:docMk/>
          <pc:sldMk cId="3515714454" sldId="2076136742"/>
        </pc:sldMkLst>
        <pc:picChg chg="add del mod">
          <ac:chgData name="Ming Zhou" userId="998877f0-23df-4235-a9ac-f32ce378f452" providerId="ADAL" clId="{4FA44A22-FF1D-4BD4-9AC0-E02F6D5F596A}" dt="2020-11-02T01:35:42.414" v="11" actId="478"/>
          <ac:picMkLst>
            <pc:docMk/>
            <pc:sldMk cId="3515714454" sldId="2076136742"/>
            <ac:picMk id="3" creationId="{96347B69-DAD2-48B9-93C3-8DA769A6E002}"/>
          </ac:picMkLst>
        </pc:picChg>
        <pc:picChg chg="add del mod">
          <ac:chgData name="Ming Zhou" userId="998877f0-23df-4235-a9ac-f32ce378f452" providerId="ADAL" clId="{4FA44A22-FF1D-4BD4-9AC0-E02F6D5F596A}" dt="2020-11-02T01:55:00.351" v="32"/>
          <ac:picMkLst>
            <pc:docMk/>
            <pc:sldMk cId="3515714454" sldId="2076136742"/>
            <ac:picMk id="9" creationId="{8D2C4472-0FB9-456F-B1D1-F34F14935264}"/>
          </ac:picMkLst>
        </pc:picChg>
        <pc:picChg chg="add mod">
          <ac:chgData name="Ming Zhou" userId="998877f0-23df-4235-a9ac-f32ce378f452" providerId="ADAL" clId="{4FA44A22-FF1D-4BD4-9AC0-E02F6D5F596A}" dt="2020-11-02T01:55:00.351" v="32"/>
          <ac:picMkLst>
            <pc:docMk/>
            <pc:sldMk cId="3515714454" sldId="2076136742"/>
            <ac:picMk id="10" creationId="{65417945-FEA3-4F1D-995A-65FF88A2EB21}"/>
          </ac:picMkLst>
        </pc:picChg>
      </pc:sldChg>
      <pc:sldChg chg="del">
        <pc:chgData name="Ming Zhou" userId="998877f0-23df-4235-a9ac-f32ce378f452" providerId="ADAL" clId="{4FA44A22-FF1D-4BD4-9AC0-E02F6D5F596A}" dt="2020-11-01T12:45:47.831" v="0" actId="47"/>
        <pc:sldMkLst>
          <pc:docMk/>
          <pc:sldMk cId="1400622047" sldId="2076136743"/>
        </pc:sldMkLst>
      </pc:sldChg>
      <pc:sldChg chg="del">
        <pc:chgData name="Ming Zhou" userId="998877f0-23df-4235-a9ac-f32ce378f452" providerId="ADAL" clId="{4FA44A22-FF1D-4BD4-9AC0-E02F6D5F596A}" dt="2020-11-01T12:45:47.831" v="0" actId="47"/>
        <pc:sldMkLst>
          <pc:docMk/>
          <pc:sldMk cId="3268048258" sldId="2076136744"/>
        </pc:sldMkLst>
      </pc:sldChg>
      <pc:sldChg chg="del">
        <pc:chgData name="Ming Zhou" userId="998877f0-23df-4235-a9ac-f32ce378f452" providerId="ADAL" clId="{4FA44A22-FF1D-4BD4-9AC0-E02F6D5F596A}" dt="2020-11-01T12:45:47.831" v="0" actId="47"/>
        <pc:sldMkLst>
          <pc:docMk/>
          <pc:sldMk cId="3395276560" sldId="2076136745"/>
        </pc:sldMkLst>
      </pc:sldChg>
      <pc:sldChg chg="del">
        <pc:chgData name="Ming Zhou" userId="998877f0-23df-4235-a9ac-f32ce378f452" providerId="ADAL" clId="{4FA44A22-FF1D-4BD4-9AC0-E02F6D5F596A}" dt="2020-11-01T12:45:47.831" v="0" actId="47"/>
        <pc:sldMkLst>
          <pc:docMk/>
          <pc:sldMk cId="1690309813" sldId="2076136751"/>
        </pc:sldMkLst>
      </pc:sldChg>
      <pc:sldChg chg="del">
        <pc:chgData name="Ming Zhou" userId="998877f0-23df-4235-a9ac-f32ce378f452" providerId="ADAL" clId="{4FA44A22-FF1D-4BD4-9AC0-E02F6D5F596A}" dt="2020-11-01T12:45:47.831" v="0" actId="47"/>
        <pc:sldMkLst>
          <pc:docMk/>
          <pc:sldMk cId="2503787846" sldId="2076136752"/>
        </pc:sldMkLst>
      </pc:sldChg>
      <pc:sldChg chg="del">
        <pc:chgData name="Ming Zhou" userId="998877f0-23df-4235-a9ac-f32ce378f452" providerId="ADAL" clId="{4FA44A22-FF1D-4BD4-9AC0-E02F6D5F596A}" dt="2020-11-01T12:45:47.831" v="0" actId="47"/>
        <pc:sldMkLst>
          <pc:docMk/>
          <pc:sldMk cId="2498591539" sldId="2076136754"/>
        </pc:sldMkLst>
      </pc:sldChg>
      <pc:sldChg chg="del">
        <pc:chgData name="Ming Zhou" userId="998877f0-23df-4235-a9ac-f32ce378f452" providerId="ADAL" clId="{4FA44A22-FF1D-4BD4-9AC0-E02F6D5F596A}" dt="2020-11-01T12:45:47.831" v="0" actId="47"/>
        <pc:sldMkLst>
          <pc:docMk/>
          <pc:sldMk cId="1297380178" sldId="2076136757"/>
        </pc:sldMkLst>
      </pc:sldChg>
      <pc:sldChg chg="del">
        <pc:chgData name="Ming Zhou" userId="998877f0-23df-4235-a9ac-f32ce378f452" providerId="ADAL" clId="{4FA44A22-FF1D-4BD4-9AC0-E02F6D5F596A}" dt="2020-11-01T12:45:47.831" v="0" actId="47"/>
        <pc:sldMkLst>
          <pc:docMk/>
          <pc:sldMk cId="389842899" sldId="2076136758"/>
        </pc:sldMkLst>
      </pc:sldChg>
      <pc:sldChg chg="del">
        <pc:chgData name="Ming Zhou" userId="998877f0-23df-4235-a9ac-f32ce378f452" providerId="ADAL" clId="{4FA44A22-FF1D-4BD4-9AC0-E02F6D5F596A}" dt="2020-11-01T12:45:47.831" v="0" actId="47"/>
        <pc:sldMkLst>
          <pc:docMk/>
          <pc:sldMk cId="2356113703" sldId="2076136759"/>
        </pc:sldMkLst>
      </pc:sldChg>
      <pc:sldChg chg="del">
        <pc:chgData name="Ming Zhou" userId="998877f0-23df-4235-a9ac-f32ce378f452" providerId="ADAL" clId="{4FA44A22-FF1D-4BD4-9AC0-E02F6D5F596A}" dt="2020-11-01T12:45:47.831" v="0" actId="47"/>
        <pc:sldMkLst>
          <pc:docMk/>
          <pc:sldMk cId="575015194" sldId="2076136760"/>
        </pc:sldMkLst>
      </pc:sldChg>
      <pc:sldChg chg="del">
        <pc:chgData name="Ming Zhou" userId="998877f0-23df-4235-a9ac-f32ce378f452" providerId="ADAL" clId="{4FA44A22-FF1D-4BD4-9AC0-E02F6D5F596A}" dt="2020-11-01T12:45:47.831" v="0" actId="47"/>
        <pc:sldMkLst>
          <pc:docMk/>
          <pc:sldMk cId="3065202216" sldId="2076136761"/>
        </pc:sldMkLst>
      </pc:sldChg>
      <pc:sldChg chg="del">
        <pc:chgData name="Ming Zhou" userId="998877f0-23df-4235-a9ac-f32ce378f452" providerId="ADAL" clId="{4FA44A22-FF1D-4BD4-9AC0-E02F6D5F596A}" dt="2020-11-01T12:45:47.831" v="0" actId="47"/>
        <pc:sldMkLst>
          <pc:docMk/>
          <pc:sldMk cId="1139429890" sldId="2076136762"/>
        </pc:sldMkLst>
      </pc:sldChg>
      <pc:sldChg chg="del">
        <pc:chgData name="Ming Zhou" userId="998877f0-23df-4235-a9ac-f32ce378f452" providerId="ADAL" clId="{4FA44A22-FF1D-4BD4-9AC0-E02F6D5F596A}" dt="2020-11-01T12:45:47.831" v="0" actId="47"/>
        <pc:sldMkLst>
          <pc:docMk/>
          <pc:sldMk cId="2918071233" sldId="2076136763"/>
        </pc:sldMkLst>
      </pc:sldChg>
      <pc:sldChg chg="del">
        <pc:chgData name="Ming Zhou" userId="998877f0-23df-4235-a9ac-f32ce378f452" providerId="ADAL" clId="{4FA44A22-FF1D-4BD4-9AC0-E02F6D5F596A}" dt="2020-11-01T12:45:47.831" v="0" actId="47"/>
        <pc:sldMkLst>
          <pc:docMk/>
          <pc:sldMk cId="3331563410" sldId="2076136766"/>
        </pc:sldMkLst>
      </pc:sldChg>
      <pc:sldChg chg="del">
        <pc:chgData name="Ming Zhou" userId="998877f0-23df-4235-a9ac-f32ce378f452" providerId="ADAL" clId="{4FA44A22-FF1D-4BD4-9AC0-E02F6D5F596A}" dt="2020-11-01T12:45:47.831" v="0" actId="47"/>
        <pc:sldMkLst>
          <pc:docMk/>
          <pc:sldMk cId="1635014427" sldId="2076136767"/>
        </pc:sldMkLst>
      </pc:sldChg>
      <pc:sldChg chg="del">
        <pc:chgData name="Ming Zhou" userId="998877f0-23df-4235-a9ac-f32ce378f452" providerId="ADAL" clId="{4FA44A22-FF1D-4BD4-9AC0-E02F6D5F596A}" dt="2020-11-01T12:45:47.831" v="0" actId="47"/>
        <pc:sldMkLst>
          <pc:docMk/>
          <pc:sldMk cId="1860635994" sldId="2076136768"/>
        </pc:sldMkLst>
      </pc:sldChg>
      <pc:sldChg chg="del">
        <pc:chgData name="Ming Zhou" userId="998877f0-23df-4235-a9ac-f32ce378f452" providerId="ADAL" clId="{4FA44A22-FF1D-4BD4-9AC0-E02F6D5F596A}" dt="2020-11-01T12:45:47.831" v="0" actId="47"/>
        <pc:sldMkLst>
          <pc:docMk/>
          <pc:sldMk cId="14427165" sldId="2076136769"/>
        </pc:sldMkLst>
      </pc:sldChg>
      <pc:sldChg chg="del">
        <pc:chgData name="Ming Zhou" userId="998877f0-23df-4235-a9ac-f32ce378f452" providerId="ADAL" clId="{4FA44A22-FF1D-4BD4-9AC0-E02F6D5F596A}" dt="2020-11-01T12:45:47.831" v="0" actId="47"/>
        <pc:sldMkLst>
          <pc:docMk/>
          <pc:sldMk cId="2245346669" sldId="2076136770"/>
        </pc:sldMkLst>
      </pc:sldChg>
      <pc:sldChg chg="del">
        <pc:chgData name="Ming Zhou" userId="998877f0-23df-4235-a9ac-f32ce378f452" providerId="ADAL" clId="{4FA44A22-FF1D-4BD4-9AC0-E02F6D5F596A}" dt="2020-11-01T12:45:47.831" v="0" actId="47"/>
        <pc:sldMkLst>
          <pc:docMk/>
          <pc:sldMk cId="1172728234" sldId="2076136771"/>
        </pc:sldMkLst>
      </pc:sldChg>
      <pc:sldChg chg="del">
        <pc:chgData name="Ming Zhou" userId="998877f0-23df-4235-a9ac-f32ce378f452" providerId="ADAL" clId="{4FA44A22-FF1D-4BD4-9AC0-E02F6D5F596A}" dt="2020-11-01T12:45:47.831" v="0" actId="47"/>
        <pc:sldMkLst>
          <pc:docMk/>
          <pc:sldMk cId="1253167551" sldId="2076136772"/>
        </pc:sldMkLst>
      </pc:sldChg>
      <pc:sldChg chg="del">
        <pc:chgData name="Ming Zhou" userId="998877f0-23df-4235-a9ac-f32ce378f452" providerId="ADAL" clId="{4FA44A22-FF1D-4BD4-9AC0-E02F6D5F596A}" dt="2020-11-01T12:45:47.831" v="0" actId="47"/>
        <pc:sldMkLst>
          <pc:docMk/>
          <pc:sldMk cId="120579329" sldId="2076136773"/>
        </pc:sldMkLst>
      </pc:sldChg>
      <pc:sldChg chg="del">
        <pc:chgData name="Ming Zhou" userId="998877f0-23df-4235-a9ac-f32ce378f452" providerId="ADAL" clId="{4FA44A22-FF1D-4BD4-9AC0-E02F6D5F596A}" dt="2020-11-01T12:45:47.831" v="0" actId="47"/>
        <pc:sldMkLst>
          <pc:docMk/>
          <pc:sldMk cId="442792994" sldId="2076136774"/>
        </pc:sldMkLst>
      </pc:sldChg>
      <pc:sldChg chg="del">
        <pc:chgData name="Ming Zhou" userId="998877f0-23df-4235-a9ac-f32ce378f452" providerId="ADAL" clId="{4FA44A22-FF1D-4BD4-9AC0-E02F6D5F596A}" dt="2020-11-01T12:45:47.831" v="0" actId="47"/>
        <pc:sldMkLst>
          <pc:docMk/>
          <pc:sldMk cId="3441243885" sldId="2076136776"/>
        </pc:sldMkLst>
      </pc:sldChg>
      <pc:sldChg chg="del">
        <pc:chgData name="Ming Zhou" userId="998877f0-23df-4235-a9ac-f32ce378f452" providerId="ADAL" clId="{4FA44A22-FF1D-4BD4-9AC0-E02F6D5F596A}" dt="2020-11-01T12:45:47.831" v="0" actId="47"/>
        <pc:sldMkLst>
          <pc:docMk/>
          <pc:sldMk cId="3638186283" sldId="2076136777"/>
        </pc:sldMkLst>
      </pc:sldChg>
      <pc:sldChg chg="del">
        <pc:chgData name="Ming Zhou" userId="998877f0-23df-4235-a9ac-f32ce378f452" providerId="ADAL" clId="{4FA44A22-FF1D-4BD4-9AC0-E02F6D5F596A}" dt="2020-11-01T12:45:47.831" v="0" actId="47"/>
        <pc:sldMkLst>
          <pc:docMk/>
          <pc:sldMk cId="3858881796" sldId="2076136779"/>
        </pc:sldMkLst>
      </pc:sldChg>
      <pc:sldChg chg="del">
        <pc:chgData name="Ming Zhou" userId="998877f0-23df-4235-a9ac-f32ce378f452" providerId="ADAL" clId="{4FA44A22-FF1D-4BD4-9AC0-E02F6D5F596A}" dt="2020-11-01T12:45:47.831" v="0" actId="47"/>
        <pc:sldMkLst>
          <pc:docMk/>
          <pc:sldMk cId="622118014" sldId="2076136780"/>
        </pc:sldMkLst>
      </pc:sldChg>
      <pc:sldChg chg="del">
        <pc:chgData name="Ming Zhou" userId="998877f0-23df-4235-a9ac-f32ce378f452" providerId="ADAL" clId="{4FA44A22-FF1D-4BD4-9AC0-E02F6D5F596A}" dt="2020-11-01T12:45:47.831" v="0" actId="47"/>
        <pc:sldMkLst>
          <pc:docMk/>
          <pc:sldMk cId="2414637495" sldId="2076136781"/>
        </pc:sldMkLst>
      </pc:sldChg>
      <pc:sldChg chg="del">
        <pc:chgData name="Ming Zhou" userId="998877f0-23df-4235-a9ac-f32ce378f452" providerId="ADAL" clId="{4FA44A22-FF1D-4BD4-9AC0-E02F6D5F596A}" dt="2020-11-01T12:45:47.831" v="0" actId="47"/>
        <pc:sldMkLst>
          <pc:docMk/>
          <pc:sldMk cId="4034617668" sldId="2076136782"/>
        </pc:sldMkLst>
      </pc:sldChg>
      <pc:sldChg chg="del">
        <pc:chgData name="Ming Zhou" userId="998877f0-23df-4235-a9ac-f32ce378f452" providerId="ADAL" clId="{4FA44A22-FF1D-4BD4-9AC0-E02F6D5F596A}" dt="2020-11-01T12:45:47.831" v="0" actId="47"/>
        <pc:sldMkLst>
          <pc:docMk/>
          <pc:sldMk cId="3808041659" sldId="2076136783"/>
        </pc:sldMkLst>
      </pc:sldChg>
      <pc:sldChg chg="del">
        <pc:chgData name="Ming Zhou" userId="998877f0-23df-4235-a9ac-f32ce378f452" providerId="ADAL" clId="{4FA44A22-FF1D-4BD4-9AC0-E02F6D5F596A}" dt="2020-11-01T12:45:47.831" v="0" actId="47"/>
        <pc:sldMkLst>
          <pc:docMk/>
          <pc:sldMk cId="1740622130" sldId="2076136784"/>
        </pc:sldMkLst>
      </pc:sldChg>
      <pc:sldChg chg="del">
        <pc:chgData name="Ming Zhou" userId="998877f0-23df-4235-a9ac-f32ce378f452" providerId="ADAL" clId="{4FA44A22-FF1D-4BD4-9AC0-E02F6D5F596A}" dt="2020-11-01T12:45:47.831" v="0" actId="47"/>
        <pc:sldMkLst>
          <pc:docMk/>
          <pc:sldMk cId="2981683985" sldId="2076136786"/>
        </pc:sldMkLst>
      </pc:sldChg>
      <pc:sldChg chg="del">
        <pc:chgData name="Ming Zhou" userId="998877f0-23df-4235-a9ac-f32ce378f452" providerId="ADAL" clId="{4FA44A22-FF1D-4BD4-9AC0-E02F6D5F596A}" dt="2020-11-01T12:45:47.831" v="0" actId="47"/>
        <pc:sldMkLst>
          <pc:docMk/>
          <pc:sldMk cId="2419800225" sldId="2076136787"/>
        </pc:sldMkLst>
      </pc:sldChg>
      <pc:sldChg chg="del">
        <pc:chgData name="Ming Zhou" userId="998877f0-23df-4235-a9ac-f32ce378f452" providerId="ADAL" clId="{4FA44A22-FF1D-4BD4-9AC0-E02F6D5F596A}" dt="2020-11-01T12:45:47.831" v="0" actId="47"/>
        <pc:sldMkLst>
          <pc:docMk/>
          <pc:sldMk cId="1180949626" sldId="2076136788"/>
        </pc:sldMkLst>
      </pc:sldChg>
      <pc:sldChg chg="del">
        <pc:chgData name="Ming Zhou" userId="998877f0-23df-4235-a9ac-f32ce378f452" providerId="ADAL" clId="{4FA44A22-FF1D-4BD4-9AC0-E02F6D5F596A}" dt="2020-11-01T12:45:47.831" v="0" actId="47"/>
        <pc:sldMkLst>
          <pc:docMk/>
          <pc:sldMk cId="465264501" sldId="2076136789"/>
        </pc:sldMkLst>
      </pc:sldChg>
      <pc:sldChg chg="del">
        <pc:chgData name="Ming Zhou" userId="998877f0-23df-4235-a9ac-f32ce378f452" providerId="ADAL" clId="{4FA44A22-FF1D-4BD4-9AC0-E02F6D5F596A}" dt="2020-11-01T12:45:47.831" v="0" actId="47"/>
        <pc:sldMkLst>
          <pc:docMk/>
          <pc:sldMk cId="1002743777" sldId="2076136794"/>
        </pc:sldMkLst>
      </pc:sldChg>
      <pc:sldChg chg="addSp delSp modSp mod delAnim">
        <pc:chgData name="Ming Zhou" userId="998877f0-23df-4235-a9ac-f32ce378f452" providerId="ADAL" clId="{4FA44A22-FF1D-4BD4-9AC0-E02F6D5F596A}" dt="2020-11-02T01:49:57.038" v="24"/>
        <pc:sldMkLst>
          <pc:docMk/>
          <pc:sldMk cId="1873299692" sldId="2076136795"/>
        </pc:sldMkLst>
        <pc:picChg chg="add del mod">
          <ac:chgData name="Ming Zhou" userId="998877f0-23df-4235-a9ac-f32ce378f452" providerId="ADAL" clId="{4FA44A22-FF1D-4BD4-9AC0-E02F6D5F596A}" dt="2020-11-02T01:35:26.498" v="7" actId="478"/>
          <ac:picMkLst>
            <pc:docMk/>
            <pc:sldMk cId="1873299692" sldId="2076136795"/>
            <ac:picMk id="2" creationId="{DA637233-056D-48AB-B524-1D314EF8A2FD}"/>
          </ac:picMkLst>
        </pc:picChg>
        <pc:picChg chg="add del mod">
          <ac:chgData name="Ming Zhou" userId="998877f0-23df-4235-a9ac-f32ce378f452" providerId="ADAL" clId="{4FA44A22-FF1D-4BD4-9AC0-E02F6D5F596A}" dt="2020-11-02T01:49:57.038" v="24"/>
          <ac:picMkLst>
            <pc:docMk/>
            <pc:sldMk cId="1873299692" sldId="2076136795"/>
            <ac:picMk id="3" creationId="{024C7798-4333-4E9E-BD14-98456378A724}"/>
          </ac:picMkLst>
        </pc:picChg>
        <pc:picChg chg="add mod">
          <ac:chgData name="Ming Zhou" userId="998877f0-23df-4235-a9ac-f32ce378f452" providerId="ADAL" clId="{4FA44A22-FF1D-4BD4-9AC0-E02F6D5F596A}" dt="2020-11-02T01:49:57.038" v="24"/>
          <ac:picMkLst>
            <pc:docMk/>
            <pc:sldMk cId="1873299692" sldId="2076136795"/>
            <ac:picMk id="4" creationId="{0F13DF9F-54D3-4EA4-8486-F205F7325722}"/>
          </ac:picMkLst>
        </pc:picChg>
      </pc:sldChg>
      <pc:sldChg chg="addSp delSp modSp add del mod delAnim">
        <pc:chgData name="Ming Zhou" userId="998877f0-23df-4235-a9ac-f32ce378f452" providerId="ADAL" clId="{4FA44A22-FF1D-4BD4-9AC0-E02F6D5F596A}" dt="2020-11-02T02:05:06.719" v="47" actId="47"/>
        <pc:sldMkLst>
          <pc:docMk/>
          <pc:sldMk cId="569078233" sldId="2076136796"/>
        </pc:sldMkLst>
        <pc:spChg chg="del">
          <ac:chgData name="Ming Zhou" userId="998877f0-23df-4235-a9ac-f32ce378f452" providerId="ADAL" clId="{4FA44A22-FF1D-4BD4-9AC0-E02F6D5F596A}" dt="2020-11-02T02:03:54.047" v="43" actId="478"/>
          <ac:spMkLst>
            <pc:docMk/>
            <pc:sldMk cId="569078233" sldId="2076136796"/>
            <ac:spMk id="4" creationId="{84690B3F-4557-4589-81F2-EC947E76F24B}"/>
          </ac:spMkLst>
        </pc:spChg>
        <pc:spChg chg="del">
          <ac:chgData name="Ming Zhou" userId="998877f0-23df-4235-a9ac-f32ce378f452" providerId="ADAL" clId="{4FA44A22-FF1D-4BD4-9AC0-E02F6D5F596A}" dt="2020-11-02T02:03:56.489" v="44" actId="478"/>
          <ac:spMkLst>
            <pc:docMk/>
            <pc:sldMk cId="569078233" sldId="2076136796"/>
            <ac:spMk id="5" creationId="{9983B513-B13F-4286-A951-E5196B2E79D7}"/>
          </ac:spMkLst>
        </pc:spChg>
        <pc:spChg chg="del">
          <ac:chgData name="Ming Zhou" userId="998877f0-23df-4235-a9ac-f32ce378f452" providerId="ADAL" clId="{4FA44A22-FF1D-4BD4-9AC0-E02F6D5F596A}" dt="2020-11-02T02:03:58.443" v="45" actId="478"/>
          <ac:spMkLst>
            <pc:docMk/>
            <pc:sldMk cId="569078233" sldId="2076136796"/>
            <ac:spMk id="6" creationId="{38B9354E-F82C-43EE-BC8A-6A2FFD932FAD}"/>
          </ac:spMkLst>
        </pc:spChg>
        <pc:picChg chg="add mod">
          <ac:chgData name="Ming Zhou" userId="998877f0-23df-4235-a9ac-f32ce378f452" providerId="ADAL" clId="{4FA44A22-FF1D-4BD4-9AC0-E02F6D5F596A}" dt="2020-11-02T02:05:03.119" v="46"/>
          <ac:picMkLst>
            <pc:docMk/>
            <pc:sldMk cId="569078233" sldId="2076136796"/>
            <ac:picMk id="7" creationId="{0393C25A-66F1-42C3-91BF-8A1178387C93}"/>
          </ac:picMkLst>
        </pc:picChg>
      </pc:sldChg>
      <pc:sldChg chg="addSp delSp modSp add del mod delAnim">
        <pc:chgData name="Ming Zhou" userId="998877f0-23df-4235-a9ac-f32ce378f452" providerId="ADAL" clId="{4FA44A22-FF1D-4BD4-9AC0-E02F6D5F596A}" dt="2020-11-02T02:07:23.653" v="56" actId="47"/>
        <pc:sldMkLst>
          <pc:docMk/>
          <pc:sldMk cId="1734259571" sldId="2076136796"/>
        </pc:sldMkLst>
        <pc:spChg chg="del">
          <ac:chgData name="Ming Zhou" userId="998877f0-23df-4235-a9ac-f32ce378f452" providerId="ADAL" clId="{4FA44A22-FF1D-4BD4-9AC0-E02F6D5F596A}" dt="2020-11-02T02:06:00.343" v="51" actId="478"/>
          <ac:spMkLst>
            <pc:docMk/>
            <pc:sldMk cId="1734259571" sldId="2076136796"/>
            <ac:spMk id="4" creationId="{84690B3F-4557-4589-81F2-EC947E76F24B}"/>
          </ac:spMkLst>
        </pc:spChg>
        <pc:spChg chg="del">
          <ac:chgData name="Ming Zhou" userId="998877f0-23df-4235-a9ac-f32ce378f452" providerId="ADAL" clId="{4FA44A22-FF1D-4BD4-9AC0-E02F6D5F596A}" dt="2020-11-02T02:06:02.235" v="52" actId="478"/>
          <ac:spMkLst>
            <pc:docMk/>
            <pc:sldMk cId="1734259571" sldId="2076136796"/>
            <ac:spMk id="5" creationId="{9983B513-B13F-4286-A951-E5196B2E79D7}"/>
          </ac:spMkLst>
        </pc:spChg>
        <pc:spChg chg="del">
          <ac:chgData name="Ming Zhou" userId="998877f0-23df-4235-a9ac-f32ce378f452" providerId="ADAL" clId="{4FA44A22-FF1D-4BD4-9AC0-E02F6D5F596A}" dt="2020-11-02T02:06:04.206" v="53" actId="478"/>
          <ac:spMkLst>
            <pc:docMk/>
            <pc:sldMk cId="1734259571" sldId="2076136796"/>
            <ac:spMk id="6" creationId="{38B9354E-F82C-43EE-BC8A-6A2FFD932FAD}"/>
          </ac:spMkLst>
        </pc:spChg>
        <pc:picChg chg="add mod">
          <ac:chgData name="Ming Zhou" userId="998877f0-23df-4235-a9ac-f32ce378f452" providerId="ADAL" clId="{4FA44A22-FF1D-4BD4-9AC0-E02F6D5F596A}" dt="2020-11-02T02:06:53.925" v="54"/>
          <ac:picMkLst>
            <pc:docMk/>
            <pc:sldMk cId="1734259571" sldId="2076136796"/>
            <ac:picMk id="7" creationId="{64B70FB7-DA72-412E-AB30-4847A6C9286C}"/>
          </ac:picMkLst>
        </pc:picChg>
        <pc:picChg chg="del">
          <ac:chgData name="Ming Zhou" userId="998877f0-23df-4235-a9ac-f32ce378f452" providerId="ADAL" clId="{4FA44A22-FF1D-4BD4-9AC0-E02F6D5F596A}" dt="2020-11-02T02:05:34.860" v="49" actId="478"/>
          <ac:picMkLst>
            <pc:docMk/>
            <pc:sldMk cId="1734259571" sldId="2076136796"/>
            <ac:picMk id="8" creationId="{79D4D71B-CE85-47DD-8E7A-0368360958DB}"/>
          </ac:picMkLst>
        </pc:picChg>
      </pc:sldChg>
      <pc:sldChg chg="del">
        <pc:chgData name="Ming Zhou" userId="998877f0-23df-4235-a9ac-f32ce378f452" providerId="ADAL" clId="{4FA44A22-FF1D-4BD4-9AC0-E02F6D5F596A}" dt="2020-11-01T12:45:47.831" v="0" actId="47"/>
        <pc:sldMkLst>
          <pc:docMk/>
          <pc:sldMk cId="2694137255" sldId="2076136796"/>
        </pc:sldMkLst>
      </pc:sldChg>
      <pc:sldChg chg="del">
        <pc:chgData name="Ming Zhou" userId="998877f0-23df-4235-a9ac-f32ce378f452" providerId="ADAL" clId="{4FA44A22-FF1D-4BD4-9AC0-E02F6D5F596A}" dt="2020-11-01T12:45:47.831" v="0" actId="47"/>
        <pc:sldMkLst>
          <pc:docMk/>
          <pc:sldMk cId="1263988880" sldId="2076136797"/>
        </pc:sldMkLst>
      </pc:sldChg>
      <pc:sldChg chg="del">
        <pc:chgData name="Ming Zhou" userId="998877f0-23df-4235-a9ac-f32ce378f452" providerId="ADAL" clId="{4FA44A22-FF1D-4BD4-9AC0-E02F6D5F596A}" dt="2020-11-01T12:45:47.831" v="0" actId="47"/>
        <pc:sldMkLst>
          <pc:docMk/>
          <pc:sldMk cId="750460575" sldId="2076136798"/>
        </pc:sldMkLst>
      </pc:sldChg>
      <pc:sldChg chg="del">
        <pc:chgData name="Ming Zhou" userId="998877f0-23df-4235-a9ac-f32ce378f452" providerId="ADAL" clId="{4FA44A22-FF1D-4BD4-9AC0-E02F6D5F596A}" dt="2020-11-01T12:45:47.831" v="0" actId="47"/>
        <pc:sldMkLst>
          <pc:docMk/>
          <pc:sldMk cId="3573117230" sldId="2076136799"/>
        </pc:sldMkLst>
      </pc:sldChg>
      <pc:sldChg chg="del">
        <pc:chgData name="Ming Zhou" userId="998877f0-23df-4235-a9ac-f32ce378f452" providerId="ADAL" clId="{4FA44A22-FF1D-4BD4-9AC0-E02F6D5F596A}" dt="2020-11-01T12:45:47.831" v="0" actId="47"/>
        <pc:sldMkLst>
          <pc:docMk/>
          <pc:sldMk cId="4170330905" sldId="2076136800"/>
        </pc:sldMkLst>
      </pc:sldChg>
      <pc:sldChg chg="del">
        <pc:chgData name="Ming Zhou" userId="998877f0-23df-4235-a9ac-f32ce378f452" providerId="ADAL" clId="{4FA44A22-FF1D-4BD4-9AC0-E02F6D5F596A}" dt="2020-11-01T12:45:47.831" v="0" actId="47"/>
        <pc:sldMkLst>
          <pc:docMk/>
          <pc:sldMk cId="1932901940" sldId="2076136801"/>
        </pc:sldMkLst>
      </pc:sldChg>
      <pc:sldChg chg="del">
        <pc:chgData name="Ming Zhou" userId="998877f0-23df-4235-a9ac-f32ce378f452" providerId="ADAL" clId="{4FA44A22-FF1D-4BD4-9AC0-E02F6D5F596A}" dt="2020-11-01T12:45:47.831" v="0" actId="47"/>
        <pc:sldMkLst>
          <pc:docMk/>
          <pc:sldMk cId="1694251711" sldId="2076136802"/>
        </pc:sldMkLst>
      </pc:sldChg>
      <pc:sldMasterChg chg="delSldLayout">
        <pc:chgData name="Ming Zhou" userId="998877f0-23df-4235-a9ac-f32ce378f452" providerId="ADAL" clId="{4FA44A22-FF1D-4BD4-9AC0-E02F6D5F596A}" dt="2020-11-01T12:45:47.831" v="0" actId="47"/>
        <pc:sldMasterMkLst>
          <pc:docMk/>
          <pc:sldMasterMk cId="4113950721" sldId="2147483926"/>
        </pc:sldMasterMkLst>
        <pc:sldLayoutChg chg="del">
          <pc:chgData name="Ming Zhou" userId="998877f0-23df-4235-a9ac-f32ce378f452" providerId="ADAL" clId="{4FA44A22-FF1D-4BD4-9AC0-E02F6D5F596A}" dt="2020-11-01T12:45:47.831" v="0" actId="47"/>
          <pc:sldLayoutMkLst>
            <pc:docMk/>
            <pc:sldMasterMk cId="4113950721" sldId="2147483926"/>
            <pc:sldLayoutMk cId="2079628050" sldId="2147483902"/>
          </pc:sldLayoutMkLst>
        </pc:sldLayoutChg>
      </pc:sldMasterChg>
      <pc:sldMasterChg chg="addSldLayout modSldLayout">
        <pc:chgData name="Ming Zhou" userId="998877f0-23df-4235-a9ac-f32ce378f452" providerId="ADAL" clId="{4FA44A22-FF1D-4BD4-9AC0-E02F6D5F596A}" dt="2020-11-02T02:03:49.108" v="42" actId="22"/>
        <pc:sldMasterMkLst>
          <pc:docMk/>
          <pc:sldMasterMk cId="1751423567" sldId="2147483960"/>
        </pc:sldMasterMkLst>
        <pc:sldLayoutChg chg="add mod replId">
          <pc:chgData name="Ming Zhou" userId="998877f0-23df-4235-a9ac-f32ce378f452" providerId="ADAL" clId="{4FA44A22-FF1D-4BD4-9AC0-E02F6D5F596A}" dt="2020-11-02T02:03:49.108" v="42" actId="22"/>
          <pc:sldLayoutMkLst>
            <pc:docMk/>
            <pc:sldMasterMk cId="1751423567" sldId="2147483960"/>
            <pc:sldLayoutMk cId="1779926958" sldId="2147484934"/>
          </pc:sldLayoutMkLst>
        </pc:sldLayoutChg>
      </pc:sldMasterChg>
    </pc:docChg>
  </pc:docChgLst>
  <pc:docChgLst>
    <pc:chgData name="DUAN Nan" userId="d33fbf4f3dbaf8d2" providerId="LiveId" clId="{70563EC9-D5C8-44AF-9D8C-A4BBD427318B}"/>
    <pc:docChg chg="custSel modSld">
      <pc:chgData name="DUAN Nan" userId="d33fbf4f3dbaf8d2" providerId="LiveId" clId="{70563EC9-D5C8-44AF-9D8C-A4BBD427318B}" dt="2021-07-13T13:17:50.630" v="6420" actId="20577"/>
      <pc:docMkLst>
        <pc:docMk/>
      </pc:docMkLst>
      <pc:sldChg chg="modNotesTx">
        <pc:chgData name="DUAN Nan" userId="d33fbf4f3dbaf8d2" providerId="LiveId" clId="{70563EC9-D5C8-44AF-9D8C-A4BBD427318B}" dt="2021-07-12T14:12:58.624" v="4843" actId="20577"/>
        <pc:sldMkLst>
          <pc:docMk/>
          <pc:sldMk cId="3593849708" sldId="2076136741"/>
        </pc:sldMkLst>
      </pc:sldChg>
      <pc:sldChg chg="modNotesTx">
        <pc:chgData name="DUAN Nan" userId="d33fbf4f3dbaf8d2" providerId="LiveId" clId="{70563EC9-D5C8-44AF-9D8C-A4BBD427318B}" dt="2021-07-12T14:06:57.401" v="4821" actId="20577"/>
        <pc:sldMkLst>
          <pc:docMk/>
          <pc:sldMk cId="3053707819" sldId="2076136799"/>
        </pc:sldMkLst>
      </pc:sldChg>
      <pc:sldChg chg="modNotesTx">
        <pc:chgData name="DUAN Nan" userId="d33fbf4f3dbaf8d2" providerId="LiveId" clId="{70563EC9-D5C8-44AF-9D8C-A4BBD427318B}" dt="2021-07-13T13:17:50.630" v="6420" actId="20577"/>
        <pc:sldMkLst>
          <pc:docMk/>
          <pc:sldMk cId="3583591440" sldId="2076136800"/>
        </pc:sldMkLst>
      </pc:sldChg>
      <pc:sldChg chg="modNotesTx">
        <pc:chgData name="DUAN Nan" userId="d33fbf4f3dbaf8d2" providerId="LiveId" clId="{70563EC9-D5C8-44AF-9D8C-A4BBD427318B}" dt="2021-07-13T12:59:25.722" v="5012" actId="20577"/>
        <pc:sldMkLst>
          <pc:docMk/>
          <pc:sldMk cId="29117731" sldId="2076136812"/>
        </pc:sldMkLst>
      </pc:sldChg>
      <pc:sldChg chg="modNotesTx">
        <pc:chgData name="DUAN Nan" userId="d33fbf4f3dbaf8d2" providerId="LiveId" clId="{70563EC9-D5C8-44AF-9D8C-A4BBD427318B}" dt="2021-07-13T13:06:14.748" v="5471" actId="20577"/>
        <pc:sldMkLst>
          <pc:docMk/>
          <pc:sldMk cId="2796439686" sldId="2076136814"/>
        </pc:sldMkLst>
      </pc:sldChg>
      <pc:sldChg chg="modNotesTx">
        <pc:chgData name="DUAN Nan" userId="d33fbf4f3dbaf8d2" providerId="LiveId" clId="{70563EC9-D5C8-44AF-9D8C-A4BBD427318B}" dt="2021-07-13T13:11:48.856" v="6060" actId="313"/>
        <pc:sldMkLst>
          <pc:docMk/>
          <pc:sldMk cId="1275350617" sldId="2076136816"/>
        </pc:sldMkLst>
      </pc:sldChg>
      <pc:sldChg chg="modNotesTx">
        <pc:chgData name="DUAN Nan" userId="d33fbf4f3dbaf8d2" providerId="LiveId" clId="{70563EC9-D5C8-44AF-9D8C-A4BBD427318B}" dt="2021-07-13T13:17:04.381" v="6258" actId="20577"/>
        <pc:sldMkLst>
          <pc:docMk/>
          <pc:sldMk cId="449071767" sldId="2076136817"/>
        </pc:sldMkLst>
      </pc:sldChg>
      <pc:sldChg chg="modNotesTx">
        <pc:chgData name="DUAN Nan" userId="d33fbf4f3dbaf8d2" providerId="LiveId" clId="{70563EC9-D5C8-44AF-9D8C-A4BBD427318B}" dt="2021-07-12T14:12:07.346" v="4822" actId="20577"/>
        <pc:sldMkLst>
          <pc:docMk/>
          <pc:sldMk cId="1456751908" sldId="2076136832"/>
        </pc:sldMkLst>
      </pc:sldChg>
      <pc:sldChg chg="modNotesTx">
        <pc:chgData name="DUAN Nan" userId="d33fbf4f3dbaf8d2" providerId="LiveId" clId="{70563EC9-D5C8-44AF-9D8C-A4BBD427318B}" dt="2021-07-12T14:17:08.998" v="4998" actId="20577"/>
        <pc:sldMkLst>
          <pc:docMk/>
          <pc:sldMk cId="2045213327" sldId="2076136836"/>
        </pc:sldMkLst>
      </pc:sldChg>
      <pc:sldChg chg="modNotesTx">
        <pc:chgData name="DUAN Nan" userId="d33fbf4f3dbaf8d2" providerId="LiveId" clId="{70563EC9-D5C8-44AF-9D8C-A4BBD427318B}" dt="2021-07-13T13:04:54.358" v="5350" actId="20577"/>
        <pc:sldMkLst>
          <pc:docMk/>
          <pc:sldMk cId="3037871126" sldId="2076136837"/>
        </pc:sldMkLst>
      </pc:sldChg>
      <pc:sldChg chg="modNotesTx">
        <pc:chgData name="DUAN Nan" userId="d33fbf4f3dbaf8d2" providerId="LiveId" clId="{70563EC9-D5C8-44AF-9D8C-A4BBD427318B}" dt="2021-07-13T13:09:40.936" v="5929" actId="20577"/>
        <pc:sldMkLst>
          <pc:docMk/>
          <pc:sldMk cId="3582351743" sldId="2076136838"/>
        </pc:sldMkLst>
      </pc:sldChg>
      <pc:sldChg chg="modNotesTx">
        <pc:chgData name="DUAN Nan" userId="d33fbf4f3dbaf8d2" providerId="LiveId" clId="{70563EC9-D5C8-44AF-9D8C-A4BBD427318B}" dt="2021-07-13T13:16:09.460" v="6229" actId="20577"/>
        <pc:sldMkLst>
          <pc:docMk/>
          <pc:sldMk cId="4256025526" sldId="2076136839"/>
        </pc:sldMkLst>
      </pc:sldChg>
    </pc:docChg>
  </pc:docChgLst>
  <pc:docChgLst>
    <pc:chgData name="Nan" userId="0c51be5b-9765-4a81-8370-62dfc77e302d" providerId="ADAL" clId="{2BE6618C-D2DF-460C-96C4-4E6641908B35}"/>
    <pc:docChg chg="delSection modShowInfo">
      <pc:chgData name="Nan" userId="0c51be5b-9765-4a81-8370-62dfc77e302d" providerId="ADAL" clId="{2BE6618C-D2DF-460C-96C4-4E6641908B35}" dt="2020-11-02T03:25:50.295" v="1" actId="2744"/>
      <pc:docMkLst>
        <pc:docMk/>
      </pc:docMkLst>
    </pc:docChg>
  </pc:docChgLst>
  <pc:docChgLst>
    <pc:chgData name="DUAN Nan" userId="d33fbf4f3dbaf8d2" providerId="LiveId" clId="{5486367C-2934-44FF-8CFC-3094A93836C9}"/>
    <pc:docChg chg="custSel addSld modSld sldOrd">
      <pc:chgData name="DUAN Nan" userId="d33fbf4f3dbaf8d2" providerId="LiveId" clId="{5486367C-2934-44FF-8CFC-3094A93836C9}" dt="2021-06-17T02:54:45.175" v="357" actId="20577"/>
      <pc:docMkLst>
        <pc:docMk/>
      </pc:docMkLst>
      <pc:sldChg chg="modSp mod">
        <pc:chgData name="DUAN Nan" userId="d33fbf4f3dbaf8d2" providerId="LiveId" clId="{5486367C-2934-44FF-8CFC-3094A93836C9}" dt="2021-06-17T02:54:45.175" v="357" actId="20577"/>
        <pc:sldMkLst>
          <pc:docMk/>
          <pc:sldMk cId="3053707819" sldId="2076136799"/>
        </pc:sldMkLst>
        <pc:spChg chg="mod">
          <ac:chgData name="DUAN Nan" userId="d33fbf4f3dbaf8d2" providerId="LiveId" clId="{5486367C-2934-44FF-8CFC-3094A93836C9}" dt="2021-06-17T02:54:45.175" v="357" actId="20577"/>
          <ac:spMkLst>
            <pc:docMk/>
            <pc:sldMk cId="3053707819" sldId="2076136799"/>
            <ac:spMk id="3" creationId="{EDAB1D1A-54B6-4165-BA94-AFC16D90D443}"/>
          </ac:spMkLst>
        </pc:spChg>
      </pc:sldChg>
      <pc:sldChg chg="modSp mod">
        <pc:chgData name="DUAN Nan" userId="d33fbf4f3dbaf8d2" providerId="LiveId" clId="{5486367C-2934-44FF-8CFC-3094A93836C9}" dt="2021-06-17T02:36:28.230" v="209" actId="20577"/>
        <pc:sldMkLst>
          <pc:docMk/>
          <pc:sldMk cId="3067392785" sldId="2076136824"/>
        </pc:sldMkLst>
        <pc:spChg chg="mod">
          <ac:chgData name="DUAN Nan" userId="d33fbf4f3dbaf8d2" providerId="LiveId" clId="{5486367C-2934-44FF-8CFC-3094A93836C9}" dt="2021-06-17T02:36:28.230" v="209" actId="20577"/>
          <ac:spMkLst>
            <pc:docMk/>
            <pc:sldMk cId="3067392785" sldId="2076136824"/>
            <ac:spMk id="2" creationId="{D3C602F4-5BF8-4EF7-9D90-079F860CC077}"/>
          </ac:spMkLst>
        </pc:spChg>
        <pc:spChg chg="mod">
          <ac:chgData name="DUAN Nan" userId="d33fbf4f3dbaf8d2" providerId="LiveId" clId="{5486367C-2934-44FF-8CFC-3094A93836C9}" dt="2021-06-17T02:35:04.644" v="122" actId="20577"/>
          <ac:spMkLst>
            <pc:docMk/>
            <pc:sldMk cId="3067392785" sldId="2076136824"/>
            <ac:spMk id="3" creationId="{AEACA6E1-BBCD-4984-B342-2C39D71C19AB}"/>
          </ac:spMkLst>
        </pc:spChg>
      </pc:sldChg>
      <pc:sldChg chg="modSp mod">
        <pc:chgData name="DUAN Nan" userId="d33fbf4f3dbaf8d2" providerId="LiveId" clId="{5486367C-2934-44FF-8CFC-3094A93836C9}" dt="2021-06-10T06:35:59.454" v="0" actId="20577"/>
        <pc:sldMkLst>
          <pc:docMk/>
          <pc:sldMk cId="3687241562" sldId="2076136827"/>
        </pc:sldMkLst>
        <pc:spChg chg="mod">
          <ac:chgData name="DUAN Nan" userId="d33fbf4f3dbaf8d2" providerId="LiveId" clId="{5486367C-2934-44FF-8CFC-3094A93836C9}" dt="2021-06-10T06:35:59.454" v="0" actId="20577"/>
          <ac:spMkLst>
            <pc:docMk/>
            <pc:sldMk cId="3687241562" sldId="2076136827"/>
            <ac:spMk id="12" creationId="{C5A7F27F-3B0A-574F-9A97-AF0615326E08}"/>
          </ac:spMkLst>
        </pc:spChg>
      </pc:sldChg>
      <pc:sldChg chg="modSp add mod ord">
        <pc:chgData name="DUAN Nan" userId="d33fbf4f3dbaf8d2" providerId="LiveId" clId="{5486367C-2934-44FF-8CFC-3094A93836C9}" dt="2021-06-17T02:48:52.867" v="356" actId="20577"/>
        <pc:sldMkLst>
          <pc:docMk/>
          <pc:sldMk cId="1456751908" sldId="2076136832"/>
        </pc:sldMkLst>
        <pc:spChg chg="mod">
          <ac:chgData name="DUAN Nan" userId="d33fbf4f3dbaf8d2" providerId="LiveId" clId="{5486367C-2934-44FF-8CFC-3094A93836C9}" dt="2021-06-17T02:32:13.640" v="38"/>
          <ac:spMkLst>
            <pc:docMk/>
            <pc:sldMk cId="1456751908" sldId="2076136832"/>
            <ac:spMk id="2" creationId="{D3C602F4-5BF8-4EF7-9D90-079F860CC077}"/>
          </ac:spMkLst>
        </pc:spChg>
        <pc:spChg chg="mod">
          <ac:chgData name="DUAN Nan" userId="d33fbf4f3dbaf8d2" providerId="LiveId" clId="{5486367C-2934-44FF-8CFC-3094A93836C9}" dt="2021-06-17T02:48:52.867" v="356" actId="20577"/>
          <ac:spMkLst>
            <pc:docMk/>
            <pc:sldMk cId="1456751908" sldId="2076136832"/>
            <ac:spMk id="3" creationId="{AEACA6E1-BBCD-4984-B342-2C39D71C19AB}"/>
          </ac:spMkLst>
        </pc:spChg>
      </pc:sldChg>
      <pc:sldChg chg="modSp new mod">
        <pc:chgData name="DUAN Nan" userId="d33fbf4f3dbaf8d2" providerId="LiveId" clId="{5486367C-2934-44FF-8CFC-3094A93836C9}" dt="2021-06-17T02:33:26.662" v="98" actId="20577"/>
        <pc:sldMkLst>
          <pc:docMk/>
          <pc:sldMk cId="4058582658" sldId="2076136833"/>
        </pc:sldMkLst>
        <pc:spChg chg="mod">
          <ac:chgData name="DUAN Nan" userId="d33fbf4f3dbaf8d2" providerId="LiveId" clId="{5486367C-2934-44FF-8CFC-3094A93836C9}" dt="2021-06-17T02:33:26.662" v="98" actId="20577"/>
          <ac:spMkLst>
            <pc:docMk/>
            <pc:sldMk cId="4058582658" sldId="2076136833"/>
            <ac:spMk id="2" creationId="{CD69F2E8-1147-4D76-A33E-3DD0384876FC}"/>
          </ac:spMkLst>
        </pc:spChg>
        <pc:spChg chg="mod">
          <ac:chgData name="DUAN Nan" userId="d33fbf4f3dbaf8d2" providerId="LiveId" clId="{5486367C-2934-44FF-8CFC-3094A93836C9}" dt="2021-06-17T02:32:59.128" v="83" actId="20577"/>
          <ac:spMkLst>
            <pc:docMk/>
            <pc:sldMk cId="4058582658" sldId="2076136833"/>
            <ac:spMk id="3" creationId="{840665FF-79EE-4F5A-AE4C-6B5506D3A89F}"/>
          </ac:spMkLst>
        </pc:spChg>
      </pc:sldChg>
      <pc:sldChg chg="modSp new mod">
        <pc:chgData name="DUAN Nan" userId="d33fbf4f3dbaf8d2" providerId="LiveId" clId="{5486367C-2934-44FF-8CFC-3094A93836C9}" dt="2021-06-17T02:40:18.904" v="224"/>
        <pc:sldMkLst>
          <pc:docMk/>
          <pc:sldMk cId="1231826095" sldId="2076136834"/>
        </pc:sldMkLst>
        <pc:spChg chg="mod">
          <ac:chgData name="DUAN Nan" userId="d33fbf4f3dbaf8d2" providerId="LiveId" clId="{5486367C-2934-44FF-8CFC-3094A93836C9}" dt="2021-06-17T02:40:18.904" v="224"/>
          <ac:spMkLst>
            <pc:docMk/>
            <pc:sldMk cId="1231826095" sldId="2076136834"/>
            <ac:spMk id="3" creationId="{5E688B10-2EA4-42FB-A52B-E4F57DE9F152}"/>
          </ac:spMkLst>
        </pc:spChg>
      </pc:sldChg>
      <pc:sldChg chg="modSp new mod">
        <pc:chgData name="DUAN Nan" userId="d33fbf4f3dbaf8d2" providerId="LiveId" clId="{5486367C-2934-44FF-8CFC-3094A93836C9}" dt="2021-06-17T02:48:38.439" v="338" actId="20577"/>
        <pc:sldMkLst>
          <pc:docMk/>
          <pc:sldMk cId="3143724689" sldId="2076136835"/>
        </pc:sldMkLst>
        <pc:spChg chg="mod">
          <ac:chgData name="DUAN Nan" userId="d33fbf4f3dbaf8d2" providerId="LiveId" clId="{5486367C-2934-44FF-8CFC-3094A93836C9}" dt="2021-06-17T02:48:38.439" v="338" actId="20577"/>
          <ac:spMkLst>
            <pc:docMk/>
            <pc:sldMk cId="3143724689" sldId="2076136835"/>
            <ac:spMk id="2" creationId="{09CD4C8F-C5BB-4043-AF7D-D0B5B4BE431B}"/>
          </ac:spMkLst>
        </pc:spChg>
        <pc:spChg chg="mod">
          <ac:chgData name="DUAN Nan" userId="d33fbf4f3dbaf8d2" providerId="LiveId" clId="{5486367C-2934-44FF-8CFC-3094A93836C9}" dt="2021-06-17T02:47:22.074" v="266" actId="20577"/>
          <ac:spMkLst>
            <pc:docMk/>
            <pc:sldMk cId="3143724689" sldId="2076136835"/>
            <ac:spMk id="3" creationId="{452FF3C6-27A7-4401-ABE7-EEA17E59D696}"/>
          </ac:spMkLst>
        </pc:spChg>
      </pc:sldChg>
    </pc:docChg>
  </pc:docChgLst>
  <pc:docChgLst>
    <pc:chgData name="DUAN Nan" userId="d33fbf4f3dbaf8d2" providerId="LiveId" clId="{4D1EEDB9-F291-466A-9E62-ACB24238B365}"/>
    <pc:docChg chg="undo redo custSel addSld delSld modSld sldOrd">
      <pc:chgData name="DUAN Nan" userId="d33fbf4f3dbaf8d2" providerId="LiveId" clId="{4D1EEDB9-F291-466A-9E62-ACB24238B365}" dt="2021-05-31T02:19:25.745" v="965" actId="1076"/>
      <pc:docMkLst>
        <pc:docMk/>
      </pc:docMkLst>
      <pc:sldChg chg="del">
        <pc:chgData name="DUAN Nan" userId="d33fbf4f3dbaf8d2" providerId="LiveId" clId="{4D1EEDB9-F291-466A-9E62-ACB24238B365}" dt="2021-05-20T03:16:14.800" v="10" actId="47"/>
        <pc:sldMkLst>
          <pc:docMk/>
          <pc:sldMk cId="3735069968" sldId="2464"/>
        </pc:sldMkLst>
      </pc:sldChg>
      <pc:sldChg chg="del">
        <pc:chgData name="DUAN Nan" userId="d33fbf4f3dbaf8d2" providerId="LiveId" clId="{4D1EEDB9-F291-466A-9E62-ACB24238B365}" dt="2021-05-20T03:15:41.460" v="5" actId="47"/>
        <pc:sldMkLst>
          <pc:docMk/>
          <pc:sldMk cId="805429469" sldId="3167"/>
        </pc:sldMkLst>
      </pc:sldChg>
      <pc:sldChg chg="add del">
        <pc:chgData name="DUAN Nan" userId="d33fbf4f3dbaf8d2" providerId="LiveId" clId="{4D1EEDB9-F291-466A-9E62-ACB24238B365}" dt="2021-05-20T03:15:32.433" v="4" actId="47"/>
        <pc:sldMkLst>
          <pc:docMk/>
          <pc:sldMk cId="2057270646" sldId="2076136475"/>
        </pc:sldMkLst>
      </pc:sldChg>
      <pc:sldChg chg="del">
        <pc:chgData name="DUAN Nan" userId="d33fbf4f3dbaf8d2" providerId="LiveId" clId="{4D1EEDB9-F291-466A-9E62-ACB24238B365}" dt="2021-05-20T03:15:41.460" v="5" actId="47"/>
        <pc:sldMkLst>
          <pc:docMk/>
          <pc:sldMk cId="3930422028" sldId="2076136477"/>
        </pc:sldMkLst>
      </pc:sldChg>
      <pc:sldChg chg="del">
        <pc:chgData name="DUAN Nan" userId="d33fbf4f3dbaf8d2" providerId="LiveId" clId="{4D1EEDB9-F291-466A-9E62-ACB24238B365}" dt="2021-05-20T03:18:59.338" v="141" actId="47"/>
        <pc:sldMkLst>
          <pc:docMk/>
          <pc:sldMk cId="2193485025" sldId="2076136482"/>
        </pc:sldMkLst>
      </pc:sldChg>
      <pc:sldChg chg="del">
        <pc:chgData name="DUAN Nan" userId="d33fbf4f3dbaf8d2" providerId="LiveId" clId="{4D1EEDB9-F291-466A-9E62-ACB24238B365}" dt="2021-05-20T03:15:41.460" v="5" actId="47"/>
        <pc:sldMkLst>
          <pc:docMk/>
          <pc:sldMk cId="1782321163" sldId="2076136484"/>
        </pc:sldMkLst>
      </pc:sldChg>
      <pc:sldChg chg="del">
        <pc:chgData name="DUAN Nan" userId="d33fbf4f3dbaf8d2" providerId="LiveId" clId="{4D1EEDB9-F291-466A-9E62-ACB24238B365}" dt="2021-05-20T03:15:41.460" v="5" actId="47"/>
        <pc:sldMkLst>
          <pc:docMk/>
          <pc:sldMk cId="1974284886" sldId="2076136485"/>
        </pc:sldMkLst>
      </pc:sldChg>
      <pc:sldChg chg="del">
        <pc:chgData name="DUAN Nan" userId="d33fbf4f3dbaf8d2" providerId="LiveId" clId="{4D1EEDB9-F291-466A-9E62-ACB24238B365}" dt="2021-05-20T03:15:41.460" v="5" actId="47"/>
        <pc:sldMkLst>
          <pc:docMk/>
          <pc:sldMk cId="462754846" sldId="2076136486"/>
        </pc:sldMkLst>
      </pc:sldChg>
      <pc:sldChg chg="del">
        <pc:chgData name="DUAN Nan" userId="d33fbf4f3dbaf8d2" providerId="LiveId" clId="{4D1EEDB9-F291-466A-9E62-ACB24238B365}" dt="2021-05-20T03:15:41.460" v="5" actId="47"/>
        <pc:sldMkLst>
          <pc:docMk/>
          <pc:sldMk cId="391736900" sldId="2076136586"/>
        </pc:sldMkLst>
      </pc:sldChg>
      <pc:sldChg chg="del">
        <pc:chgData name="DUAN Nan" userId="d33fbf4f3dbaf8d2" providerId="LiveId" clId="{4D1EEDB9-F291-466A-9E62-ACB24238B365}" dt="2021-05-20T03:15:41.460" v="5" actId="47"/>
        <pc:sldMkLst>
          <pc:docMk/>
          <pc:sldMk cId="184636843" sldId="2076136587"/>
        </pc:sldMkLst>
      </pc:sldChg>
      <pc:sldChg chg="del">
        <pc:chgData name="DUAN Nan" userId="d33fbf4f3dbaf8d2" providerId="LiveId" clId="{4D1EEDB9-F291-466A-9E62-ACB24238B365}" dt="2021-05-20T03:15:41.460" v="5" actId="47"/>
        <pc:sldMkLst>
          <pc:docMk/>
          <pc:sldMk cId="3244421759" sldId="2076136729"/>
        </pc:sldMkLst>
      </pc:sldChg>
      <pc:sldChg chg="del">
        <pc:chgData name="DUAN Nan" userId="d33fbf4f3dbaf8d2" providerId="LiveId" clId="{4D1EEDB9-F291-466A-9E62-ACB24238B365}" dt="2021-05-20T03:15:41.460" v="5" actId="47"/>
        <pc:sldMkLst>
          <pc:docMk/>
          <pc:sldMk cId="3532467178" sldId="2076136730"/>
        </pc:sldMkLst>
      </pc:sldChg>
      <pc:sldChg chg="modSp mod">
        <pc:chgData name="DUAN Nan" userId="d33fbf4f3dbaf8d2" providerId="LiveId" clId="{4D1EEDB9-F291-466A-9E62-ACB24238B365}" dt="2021-05-20T03:19:27.001" v="194" actId="20577"/>
        <pc:sldMkLst>
          <pc:docMk/>
          <pc:sldMk cId="3593849708" sldId="2076136741"/>
        </pc:sldMkLst>
        <pc:spChg chg="mod">
          <ac:chgData name="DUAN Nan" userId="d33fbf4f3dbaf8d2" providerId="LiveId" clId="{4D1EEDB9-F291-466A-9E62-ACB24238B365}" dt="2021-05-20T03:19:27.001" v="194" actId="20577"/>
          <ac:spMkLst>
            <pc:docMk/>
            <pc:sldMk cId="3593849708" sldId="2076136741"/>
            <ac:spMk id="6" creationId="{0DA72CF8-50BF-4519-A6F3-01635EAFEAD9}"/>
          </ac:spMkLst>
        </pc:spChg>
      </pc:sldChg>
      <pc:sldChg chg="del">
        <pc:chgData name="DUAN Nan" userId="d33fbf4f3dbaf8d2" providerId="LiveId" clId="{4D1EEDB9-F291-466A-9E62-ACB24238B365}" dt="2021-05-20T03:19:32.656" v="196" actId="47"/>
        <pc:sldMkLst>
          <pc:docMk/>
          <pc:sldMk cId="3515714454" sldId="2076136742"/>
        </pc:sldMkLst>
      </pc:sldChg>
      <pc:sldChg chg="add del">
        <pc:chgData name="DUAN Nan" userId="d33fbf4f3dbaf8d2" providerId="LiveId" clId="{4D1EEDB9-F291-466A-9E62-ACB24238B365}" dt="2021-05-20T03:15:28.613" v="3" actId="47"/>
        <pc:sldMkLst>
          <pc:docMk/>
          <pc:sldMk cId="1873299692" sldId="2076136795"/>
        </pc:sldMkLst>
      </pc:sldChg>
      <pc:sldChg chg="del">
        <pc:chgData name="DUAN Nan" userId="d33fbf4f3dbaf8d2" providerId="LiveId" clId="{4D1EEDB9-F291-466A-9E62-ACB24238B365}" dt="2021-05-20T03:15:41.460" v="5" actId="47"/>
        <pc:sldMkLst>
          <pc:docMk/>
          <pc:sldMk cId="2055191653" sldId="2076136796"/>
        </pc:sldMkLst>
      </pc:sldChg>
      <pc:sldChg chg="modSp new del mod ord modShow">
        <pc:chgData name="DUAN Nan" userId="d33fbf4f3dbaf8d2" providerId="LiveId" clId="{4D1EEDB9-F291-466A-9E62-ACB24238B365}" dt="2021-05-28T01:14:00.432" v="624" actId="47"/>
        <pc:sldMkLst>
          <pc:docMk/>
          <pc:sldMk cId="3940621424" sldId="2076136797"/>
        </pc:sldMkLst>
        <pc:spChg chg="mod">
          <ac:chgData name="DUAN Nan" userId="d33fbf4f3dbaf8d2" providerId="LiveId" clId="{4D1EEDB9-F291-466A-9E62-ACB24238B365}" dt="2021-05-20T03:21:13.945" v="254"/>
          <ac:spMkLst>
            <pc:docMk/>
            <pc:sldMk cId="3940621424" sldId="2076136797"/>
            <ac:spMk id="2" creationId="{5FD56B26-C98F-4CAA-84E2-6ED2C56D9971}"/>
          </ac:spMkLst>
        </pc:spChg>
        <pc:spChg chg="mod">
          <ac:chgData name="DUAN Nan" userId="d33fbf4f3dbaf8d2" providerId="LiveId" clId="{4D1EEDB9-F291-466A-9E62-ACB24238B365}" dt="2021-05-20T03:19:48.524" v="213" actId="122"/>
          <ac:spMkLst>
            <pc:docMk/>
            <pc:sldMk cId="3940621424" sldId="2076136797"/>
            <ac:spMk id="3" creationId="{60B8C51F-169E-437B-94DC-A8837EBFD83E}"/>
          </ac:spMkLst>
        </pc:spChg>
      </pc:sldChg>
      <pc:sldChg chg="new del">
        <pc:chgData name="DUAN Nan" userId="d33fbf4f3dbaf8d2" providerId="LiveId" clId="{4D1EEDB9-F291-466A-9E62-ACB24238B365}" dt="2021-05-20T03:16:10.196" v="9" actId="47"/>
        <pc:sldMkLst>
          <pc:docMk/>
          <pc:sldMk cId="2639157113" sldId="2076136798"/>
        </pc:sldMkLst>
      </pc:sldChg>
      <pc:sldChg chg="addSp delSp modSp new mod modClrScheme chgLayout modNotesTx">
        <pc:chgData name="DUAN Nan" userId="d33fbf4f3dbaf8d2" providerId="LiveId" clId="{4D1EEDB9-F291-466A-9E62-ACB24238B365}" dt="2021-05-28T00:55:01.573" v="282"/>
        <pc:sldMkLst>
          <pc:docMk/>
          <pc:sldMk cId="3053707819" sldId="2076136799"/>
        </pc:sldMkLst>
        <pc:spChg chg="del mod ord">
          <ac:chgData name="DUAN Nan" userId="d33fbf4f3dbaf8d2" providerId="LiveId" clId="{4D1EEDB9-F291-466A-9E62-ACB24238B365}" dt="2021-05-20T03:16:03.647" v="8" actId="700"/>
          <ac:spMkLst>
            <pc:docMk/>
            <pc:sldMk cId="3053707819" sldId="2076136799"/>
            <ac:spMk id="2" creationId="{75FDD161-CB62-4C9E-990F-044AE4CCFD5B}"/>
          </ac:spMkLst>
        </pc:spChg>
        <pc:spChg chg="add mod ord">
          <ac:chgData name="DUAN Nan" userId="d33fbf4f3dbaf8d2" providerId="LiveId" clId="{4D1EEDB9-F291-466A-9E62-ACB24238B365}" dt="2021-05-20T03:17:51.522" v="62" actId="20577"/>
          <ac:spMkLst>
            <pc:docMk/>
            <pc:sldMk cId="3053707819" sldId="2076136799"/>
            <ac:spMk id="3" creationId="{EDAB1D1A-54B6-4165-BA94-AFC16D90D443}"/>
          </ac:spMkLst>
        </pc:spChg>
        <pc:spChg chg="add mod ord">
          <ac:chgData name="DUAN Nan" userId="d33fbf4f3dbaf8d2" providerId="LiveId" clId="{4D1EEDB9-F291-466A-9E62-ACB24238B365}" dt="2021-05-20T03:17:46.618" v="61" actId="242"/>
          <ac:spMkLst>
            <pc:docMk/>
            <pc:sldMk cId="3053707819" sldId="2076136799"/>
            <ac:spMk id="4" creationId="{29A05A80-489A-4D60-B2E9-12F8A2FA7837}"/>
          </ac:spMkLst>
        </pc:spChg>
      </pc:sldChg>
      <pc:sldChg chg="modSp new del mod">
        <pc:chgData name="DUAN Nan" userId="d33fbf4f3dbaf8d2" providerId="LiveId" clId="{4D1EEDB9-F291-466A-9E62-ACB24238B365}" dt="2021-05-20T03:19:31.013" v="195" actId="47"/>
        <pc:sldMkLst>
          <pc:docMk/>
          <pc:sldMk cId="115189519" sldId="2076136800"/>
        </pc:sldMkLst>
        <pc:spChg chg="mod">
          <ac:chgData name="DUAN Nan" userId="d33fbf4f3dbaf8d2" providerId="LiveId" clId="{4D1EEDB9-F291-466A-9E62-ACB24238B365}" dt="2021-05-20T03:18:54.458" v="140" actId="20577"/>
          <ac:spMkLst>
            <pc:docMk/>
            <pc:sldMk cId="115189519" sldId="2076136800"/>
            <ac:spMk id="3" creationId="{3606B022-0894-4C4C-8393-3808270BC5D6}"/>
          </ac:spMkLst>
        </pc:spChg>
      </pc:sldChg>
      <pc:sldChg chg="addSp">
        <pc:chgData name="DUAN Nan" userId="d33fbf4f3dbaf8d2" providerId="LiveId" clId="{4D1EEDB9-F291-466A-9E62-ACB24238B365}" dt="2021-05-28T00:59:17.080" v="304"/>
        <pc:sldMkLst>
          <pc:docMk/>
          <pc:sldMk cId="310737755" sldId="2076136800"/>
        </pc:sldMkLst>
        <pc:picChg chg="add">
          <ac:chgData name="DUAN Nan" userId="d33fbf4f3dbaf8d2" providerId="LiveId" clId="{4D1EEDB9-F291-466A-9E62-ACB24238B365}" dt="2021-05-28T00:59:17.080" v="304"/>
          <ac:picMkLst>
            <pc:docMk/>
            <pc:sldMk cId="310737755" sldId="2076136800"/>
            <ac:picMk id="2050" creationId="{6AB9771A-7B04-4916-A03E-55FBB26BE1EB}"/>
          </ac:picMkLst>
        </pc:picChg>
      </pc:sldChg>
      <pc:sldChg chg="addSp">
        <pc:chgData name="DUAN Nan" userId="d33fbf4f3dbaf8d2" providerId="LiveId" clId="{4D1EEDB9-F291-466A-9E62-ACB24238B365}" dt="2021-05-28T01:05:07.091" v="403"/>
        <pc:sldMkLst>
          <pc:docMk/>
          <pc:sldMk cId="496590284" sldId="2076136800"/>
        </pc:sldMkLst>
        <pc:picChg chg="add">
          <ac:chgData name="DUAN Nan" userId="d33fbf4f3dbaf8d2" providerId="LiveId" clId="{4D1EEDB9-F291-466A-9E62-ACB24238B365}" dt="2021-05-28T01:05:07.091" v="403"/>
          <ac:picMkLst>
            <pc:docMk/>
            <pc:sldMk cId="496590284" sldId="2076136800"/>
            <ac:picMk id="4098" creationId="{FB1374E8-C2C7-4B12-87CC-C171D63533DC}"/>
          </ac:picMkLst>
        </pc:picChg>
      </pc:sldChg>
      <pc:sldChg chg="addSp">
        <pc:chgData name="DUAN Nan" userId="d33fbf4f3dbaf8d2" providerId="LiveId" clId="{4D1EEDB9-F291-466A-9E62-ACB24238B365}" dt="2021-05-28T00:58:13.928" v="291"/>
        <pc:sldMkLst>
          <pc:docMk/>
          <pc:sldMk cId="2315664827" sldId="2076136800"/>
        </pc:sldMkLst>
        <pc:picChg chg="add">
          <ac:chgData name="DUAN Nan" userId="d33fbf4f3dbaf8d2" providerId="LiveId" clId="{4D1EEDB9-F291-466A-9E62-ACB24238B365}" dt="2021-05-28T00:58:13.928" v="291"/>
          <ac:picMkLst>
            <pc:docMk/>
            <pc:sldMk cId="2315664827" sldId="2076136800"/>
            <ac:picMk id="1026" creationId="{6EDFE98A-6C41-40AB-9C9C-5048180A5615}"/>
          </ac:picMkLst>
        </pc:picChg>
      </pc:sldChg>
      <pc:sldChg chg="addSp delSp modSp new add del mod">
        <pc:chgData name="DUAN Nan" userId="d33fbf4f3dbaf8d2" providerId="LiveId" clId="{4D1EEDB9-F291-466A-9E62-ACB24238B365}" dt="2021-05-28T01:11:05.422" v="485" actId="1076"/>
        <pc:sldMkLst>
          <pc:docMk/>
          <pc:sldMk cId="3583591440" sldId="2076136800"/>
        </pc:sldMkLst>
        <pc:spChg chg="del mod">
          <ac:chgData name="DUAN Nan" userId="d33fbf4f3dbaf8d2" providerId="LiveId" clId="{4D1EEDB9-F291-466A-9E62-ACB24238B365}" dt="2021-05-28T01:02:33.898" v="396" actId="478"/>
          <ac:spMkLst>
            <pc:docMk/>
            <pc:sldMk cId="3583591440" sldId="2076136800"/>
            <ac:spMk id="2" creationId="{512E00C9-C4FE-4C4A-B042-02E3C2D9E9A7}"/>
          </ac:spMkLst>
        </pc:spChg>
        <pc:spChg chg="add mod topLvl">
          <ac:chgData name="DUAN Nan" userId="d33fbf4f3dbaf8d2" providerId="LiveId" clId="{4D1EEDB9-F291-466A-9E62-ACB24238B365}" dt="2021-05-28T01:11:05.422" v="485" actId="1076"/>
          <ac:spMkLst>
            <pc:docMk/>
            <pc:sldMk cId="3583591440" sldId="2076136800"/>
            <ac:spMk id="2" creationId="{B7FB99DD-0808-4A83-A1A8-573D6BFCCC61}"/>
          </ac:spMkLst>
        </pc:spChg>
        <pc:spChg chg="mod">
          <ac:chgData name="DUAN Nan" userId="d33fbf4f3dbaf8d2" providerId="LiveId" clId="{4D1EEDB9-F291-466A-9E62-ACB24238B365}" dt="2021-05-20T03:19:44.494" v="212" actId="122"/>
          <ac:spMkLst>
            <pc:docMk/>
            <pc:sldMk cId="3583591440" sldId="2076136800"/>
            <ac:spMk id="3" creationId="{2A30D656-0556-4AD8-BDF4-46A5A2A2C505}"/>
          </ac:spMkLst>
        </pc:spChg>
        <pc:spChg chg="add mod topLvl">
          <ac:chgData name="DUAN Nan" userId="d33fbf4f3dbaf8d2" providerId="LiveId" clId="{4D1EEDB9-F291-466A-9E62-ACB24238B365}" dt="2021-05-28T01:11:05.422" v="485" actId="1076"/>
          <ac:spMkLst>
            <pc:docMk/>
            <pc:sldMk cId="3583591440" sldId="2076136800"/>
            <ac:spMk id="4" creationId="{5B3F6810-CB97-4D87-B5D6-52545B41A2C6}"/>
          </ac:spMkLst>
        </pc:spChg>
        <pc:spChg chg="add mod topLvl">
          <ac:chgData name="DUAN Nan" userId="d33fbf4f3dbaf8d2" providerId="LiveId" clId="{4D1EEDB9-F291-466A-9E62-ACB24238B365}" dt="2021-05-28T01:11:05.422" v="485" actId="1076"/>
          <ac:spMkLst>
            <pc:docMk/>
            <pc:sldMk cId="3583591440" sldId="2076136800"/>
            <ac:spMk id="5" creationId="{FF7B589A-0444-40BC-9966-7D65B6271F08}"/>
          </ac:spMkLst>
        </pc:spChg>
        <pc:spChg chg="add mod topLvl">
          <ac:chgData name="DUAN Nan" userId="d33fbf4f3dbaf8d2" providerId="LiveId" clId="{4D1EEDB9-F291-466A-9E62-ACB24238B365}" dt="2021-05-28T01:11:05.422" v="485" actId="1076"/>
          <ac:spMkLst>
            <pc:docMk/>
            <pc:sldMk cId="3583591440" sldId="2076136800"/>
            <ac:spMk id="6" creationId="{BDD5F850-6809-4787-8961-57463C87BCA1}"/>
          </ac:spMkLst>
        </pc:spChg>
        <pc:spChg chg="add del mod">
          <ac:chgData name="DUAN Nan" userId="d33fbf4f3dbaf8d2" providerId="LiveId" clId="{4D1EEDB9-F291-466A-9E62-ACB24238B365}" dt="2021-05-28T01:02:41.656" v="399" actId="478"/>
          <ac:spMkLst>
            <pc:docMk/>
            <pc:sldMk cId="3583591440" sldId="2076136800"/>
            <ac:spMk id="8" creationId="{3C89C624-7E23-499B-A448-AC7FF342B356}"/>
          </ac:spMkLst>
        </pc:spChg>
        <pc:grpChg chg="add del mod">
          <ac:chgData name="DUAN Nan" userId="d33fbf4f3dbaf8d2" providerId="LiveId" clId="{4D1EEDB9-F291-466A-9E62-ACB24238B365}" dt="2021-05-28T01:10:15.178" v="469" actId="165"/>
          <ac:grpSpMkLst>
            <pc:docMk/>
            <pc:sldMk cId="3583591440" sldId="2076136800"/>
            <ac:grpSpMk id="7" creationId="{142177BA-ED08-4E68-B9DE-4C60241A730B}"/>
          </ac:grpSpMkLst>
        </pc:grpChg>
        <pc:grpChg chg="add mod">
          <ac:chgData name="DUAN Nan" userId="d33fbf4f3dbaf8d2" providerId="LiveId" clId="{4D1EEDB9-F291-466A-9E62-ACB24238B365}" dt="2021-05-28T01:11:05.422" v="485" actId="1076"/>
          <ac:grpSpMkLst>
            <pc:docMk/>
            <pc:sldMk cId="3583591440" sldId="2076136800"/>
            <ac:grpSpMk id="8" creationId="{B4F3C8AD-1BCE-460E-A1DA-6EFABA0180E3}"/>
          </ac:grpSpMkLst>
        </pc:grpChg>
        <pc:picChg chg="mod topLvl">
          <ac:chgData name="DUAN Nan" userId="d33fbf4f3dbaf8d2" providerId="LiveId" clId="{4D1EEDB9-F291-466A-9E62-ACB24238B365}" dt="2021-05-28T01:11:05.422" v="485" actId="1076"/>
          <ac:picMkLst>
            <pc:docMk/>
            <pc:sldMk cId="3583591440" sldId="2076136800"/>
            <ac:picMk id="1026" creationId="{6EDFE98A-6C41-40AB-9C9C-5048180A5615}"/>
          </ac:picMkLst>
        </pc:picChg>
        <pc:picChg chg="mod topLvl">
          <ac:chgData name="DUAN Nan" userId="d33fbf4f3dbaf8d2" providerId="LiveId" clId="{4D1EEDB9-F291-466A-9E62-ACB24238B365}" dt="2021-05-28T01:11:05.422" v="485" actId="1076"/>
          <ac:picMkLst>
            <pc:docMk/>
            <pc:sldMk cId="3583591440" sldId="2076136800"/>
            <ac:picMk id="2050" creationId="{6AB9771A-7B04-4916-A03E-55FBB26BE1EB}"/>
          </ac:picMkLst>
        </pc:picChg>
        <pc:picChg chg="mod topLvl">
          <ac:chgData name="DUAN Nan" userId="d33fbf4f3dbaf8d2" providerId="LiveId" clId="{4D1EEDB9-F291-466A-9E62-ACB24238B365}" dt="2021-05-28T01:11:05.422" v="485" actId="1076"/>
          <ac:picMkLst>
            <pc:docMk/>
            <pc:sldMk cId="3583591440" sldId="2076136800"/>
            <ac:picMk id="3074" creationId="{ABFE6796-F559-4D2C-8FFF-D4BB2B22863C}"/>
          </ac:picMkLst>
        </pc:picChg>
        <pc:picChg chg="mod topLvl">
          <ac:chgData name="DUAN Nan" userId="d33fbf4f3dbaf8d2" providerId="LiveId" clId="{4D1EEDB9-F291-466A-9E62-ACB24238B365}" dt="2021-05-28T01:11:05.422" v="485" actId="1076"/>
          <ac:picMkLst>
            <pc:docMk/>
            <pc:sldMk cId="3583591440" sldId="2076136800"/>
            <ac:picMk id="4098" creationId="{FB1374E8-C2C7-4B12-87CC-C171D63533DC}"/>
          </ac:picMkLst>
        </pc:picChg>
      </pc:sldChg>
      <pc:sldChg chg="addSp">
        <pc:chgData name="DUAN Nan" userId="d33fbf4f3dbaf8d2" providerId="LiveId" clId="{4D1EEDB9-F291-466A-9E62-ACB24238B365}" dt="2021-05-28T01:02:07.297" v="382"/>
        <pc:sldMkLst>
          <pc:docMk/>
          <pc:sldMk cId="4077596994" sldId="2076136800"/>
        </pc:sldMkLst>
        <pc:picChg chg="add">
          <ac:chgData name="DUAN Nan" userId="d33fbf4f3dbaf8d2" providerId="LiveId" clId="{4D1EEDB9-F291-466A-9E62-ACB24238B365}" dt="2021-05-28T01:02:07.297" v="382"/>
          <ac:picMkLst>
            <pc:docMk/>
            <pc:sldMk cId="4077596994" sldId="2076136800"/>
            <ac:picMk id="3074" creationId="{ABFE6796-F559-4D2C-8FFF-D4BB2B22863C}"/>
          </ac:picMkLst>
        </pc:picChg>
      </pc:sldChg>
      <pc:sldChg chg="addSp">
        <pc:chgData name="DUAN Nan" userId="d33fbf4f3dbaf8d2" providerId="LiveId" clId="{4D1EEDB9-F291-466A-9E62-ACB24238B365}" dt="2021-05-31T01:14:00.001" v="625"/>
        <pc:sldMkLst>
          <pc:docMk/>
          <pc:sldMk cId="726062366" sldId="2076136801"/>
        </pc:sldMkLst>
        <pc:picChg chg="add">
          <ac:chgData name="DUAN Nan" userId="d33fbf4f3dbaf8d2" providerId="LiveId" clId="{4D1EEDB9-F291-466A-9E62-ACB24238B365}" dt="2021-05-31T01:14:00.001" v="625"/>
          <ac:picMkLst>
            <pc:docMk/>
            <pc:sldMk cId="726062366" sldId="2076136801"/>
            <ac:picMk id="1026" creationId="{012B7E59-A447-4564-9C61-319D9079A77C}"/>
          </ac:picMkLst>
        </pc:picChg>
      </pc:sldChg>
      <pc:sldChg chg="addSp delSp modSp add del mod modNotesTx">
        <pc:chgData name="DUAN Nan" userId="d33fbf4f3dbaf8d2" providerId="LiveId" clId="{4D1EEDB9-F291-466A-9E62-ACB24238B365}" dt="2021-05-31T01:54:17.077" v="910" actId="20577"/>
        <pc:sldMkLst>
          <pc:docMk/>
          <pc:sldMk cId="3468167274" sldId="2076136801"/>
        </pc:sldMkLst>
        <pc:spChg chg="del mod">
          <ac:chgData name="DUAN Nan" userId="d33fbf4f3dbaf8d2" providerId="LiveId" clId="{4D1EEDB9-F291-466A-9E62-ACB24238B365}" dt="2021-05-31T01:14:07.909" v="629" actId="478"/>
          <ac:spMkLst>
            <pc:docMk/>
            <pc:sldMk cId="3468167274" sldId="2076136801"/>
            <ac:spMk id="2" creationId="{512E00C9-C4FE-4C4A-B042-02E3C2D9E9A7}"/>
          </ac:spMkLst>
        </pc:spChg>
        <pc:spChg chg="mod">
          <ac:chgData name="DUAN Nan" userId="d33fbf4f3dbaf8d2" providerId="LiveId" clId="{4D1EEDB9-F291-466A-9E62-ACB24238B365}" dt="2021-05-31T01:54:17.077" v="910" actId="20577"/>
          <ac:spMkLst>
            <pc:docMk/>
            <pc:sldMk cId="3468167274" sldId="2076136801"/>
            <ac:spMk id="3" creationId="{2A30D656-0556-4AD8-BDF4-46A5A2A2C505}"/>
          </ac:spMkLst>
        </pc:spChg>
        <pc:spChg chg="add del">
          <ac:chgData name="DUAN Nan" userId="d33fbf4f3dbaf8d2" providerId="LiveId" clId="{4D1EEDB9-F291-466A-9E62-ACB24238B365}" dt="2021-05-31T01:24:50.543" v="636" actId="22"/>
          <ac:spMkLst>
            <pc:docMk/>
            <pc:sldMk cId="3468167274" sldId="2076136801"/>
            <ac:spMk id="6" creationId="{96547F92-7B40-46D5-92D3-05A2E1F35FFA}"/>
          </ac:spMkLst>
        </pc:spChg>
        <pc:spChg chg="add del">
          <ac:chgData name="DUAN Nan" userId="d33fbf4f3dbaf8d2" providerId="LiveId" clId="{4D1EEDB9-F291-466A-9E62-ACB24238B365}" dt="2021-05-31T01:24:51.843" v="638" actId="22"/>
          <ac:spMkLst>
            <pc:docMk/>
            <pc:sldMk cId="3468167274" sldId="2076136801"/>
            <ac:spMk id="8" creationId="{DD49BD29-312A-403C-A78D-C6AD3E17C51B}"/>
          </ac:spMkLst>
        </pc:spChg>
        <pc:spChg chg="add mod">
          <ac:chgData name="DUAN Nan" userId="d33fbf4f3dbaf8d2" providerId="LiveId" clId="{4D1EEDB9-F291-466A-9E62-ACB24238B365}" dt="2021-05-31T01:33:42.809" v="707" actId="1076"/>
          <ac:spMkLst>
            <pc:docMk/>
            <pc:sldMk cId="3468167274" sldId="2076136801"/>
            <ac:spMk id="10" creationId="{449EE36B-96FC-459B-8174-F1C03E74640A}"/>
          </ac:spMkLst>
        </pc:spChg>
        <pc:spChg chg="add del">
          <ac:chgData name="DUAN Nan" userId="d33fbf4f3dbaf8d2" providerId="LiveId" clId="{4D1EEDB9-F291-466A-9E62-ACB24238B365}" dt="2021-05-31T01:25:45.912" v="647" actId="22"/>
          <ac:spMkLst>
            <pc:docMk/>
            <pc:sldMk cId="3468167274" sldId="2076136801"/>
            <ac:spMk id="12" creationId="{0EF4C0B1-53D8-479F-A9A0-57FCCE2D4B73}"/>
          </ac:spMkLst>
        </pc:spChg>
        <pc:spChg chg="add mod">
          <ac:chgData name="DUAN Nan" userId="d33fbf4f3dbaf8d2" providerId="LiveId" clId="{4D1EEDB9-F291-466A-9E62-ACB24238B365}" dt="2021-05-31T01:33:45.559" v="708" actId="1076"/>
          <ac:spMkLst>
            <pc:docMk/>
            <pc:sldMk cId="3468167274" sldId="2076136801"/>
            <ac:spMk id="14" creationId="{0E57EC57-0521-48A8-A0CF-04EEADF87341}"/>
          </ac:spMkLst>
        </pc:spChg>
        <pc:spChg chg="add mod">
          <ac:chgData name="DUAN Nan" userId="d33fbf4f3dbaf8d2" providerId="LiveId" clId="{4D1EEDB9-F291-466A-9E62-ACB24238B365}" dt="2021-05-31T01:33:17.619" v="695" actId="1076"/>
          <ac:spMkLst>
            <pc:docMk/>
            <pc:sldMk cId="3468167274" sldId="2076136801"/>
            <ac:spMk id="16" creationId="{9C4F8A9B-3BB7-42EE-AA59-C0D4CBD54F1A}"/>
          </ac:spMkLst>
        </pc:spChg>
        <pc:spChg chg="add mod">
          <ac:chgData name="DUAN Nan" userId="d33fbf4f3dbaf8d2" providerId="LiveId" clId="{4D1EEDB9-F291-466A-9E62-ACB24238B365}" dt="2021-05-31T01:33:23.759" v="696" actId="1076"/>
          <ac:spMkLst>
            <pc:docMk/>
            <pc:sldMk cId="3468167274" sldId="2076136801"/>
            <ac:spMk id="20" creationId="{A4F91C2F-F14C-40AF-9C82-2AD5F82935D2}"/>
          </ac:spMkLst>
        </pc:spChg>
        <pc:grpChg chg="add mod">
          <ac:chgData name="DUAN Nan" userId="d33fbf4f3dbaf8d2" providerId="LiveId" clId="{4D1EEDB9-F291-466A-9E62-ACB24238B365}" dt="2021-05-31T01:33:32.559" v="706" actId="1038"/>
          <ac:grpSpMkLst>
            <pc:docMk/>
            <pc:sldMk cId="3468167274" sldId="2076136801"/>
            <ac:grpSpMk id="22" creationId="{2E0D782B-B944-4942-A049-1FA96FA12B49}"/>
          </ac:grpSpMkLst>
        </pc:grpChg>
        <pc:grpChg chg="add mod">
          <ac:chgData name="DUAN Nan" userId="d33fbf4f3dbaf8d2" providerId="LiveId" clId="{4D1EEDB9-F291-466A-9E62-ACB24238B365}" dt="2021-05-31T01:33:56.527" v="719" actId="1037"/>
          <ac:grpSpMkLst>
            <pc:docMk/>
            <pc:sldMk cId="3468167274" sldId="2076136801"/>
            <ac:grpSpMk id="23" creationId="{10F54479-1FC3-4274-9AB3-AC0889D86548}"/>
          </ac:grpSpMkLst>
        </pc:grpChg>
        <pc:grpChg chg="add mod">
          <ac:chgData name="DUAN Nan" userId="d33fbf4f3dbaf8d2" providerId="LiveId" clId="{4D1EEDB9-F291-466A-9E62-ACB24238B365}" dt="2021-05-31T01:34:07.218" v="721" actId="1076"/>
          <ac:grpSpMkLst>
            <pc:docMk/>
            <pc:sldMk cId="3468167274" sldId="2076136801"/>
            <ac:grpSpMk id="24" creationId="{DB0623A6-8391-49F3-8891-C4D69E648193}"/>
          </ac:grpSpMkLst>
        </pc:grpChg>
        <pc:picChg chg="add mod">
          <ac:chgData name="DUAN Nan" userId="d33fbf4f3dbaf8d2" providerId="LiveId" clId="{4D1EEDB9-F291-466A-9E62-ACB24238B365}" dt="2021-05-31T01:33:01.521" v="691" actId="1076"/>
          <ac:picMkLst>
            <pc:docMk/>
            <pc:sldMk cId="3468167274" sldId="2076136801"/>
            <ac:picMk id="15" creationId="{6418634C-66A9-436F-B237-A8656DCD037E}"/>
          </ac:picMkLst>
        </pc:picChg>
        <pc:picChg chg="add mod">
          <ac:chgData name="DUAN Nan" userId="d33fbf4f3dbaf8d2" providerId="LiveId" clId="{4D1EEDB9-F291-466A-9E62-ACB24238B365}" dt="2021-05-31T01:33:05.060" v="692" actId="1076"/>
          <ac:picMkLst>
            <pc:docMk/>
            <pc:sldMk cId="3468167274" sldId="2076136801"/>
            <ac:picMk id="21" creationId="{DB595796-139A-4DCE-A544-86F157E04ABE}"/>
          </ac:picMkLst>
        </pc:picChg>
        <pc:picChg chg="del mod">
          <ac:chgData name="DUAN Nan" userId="d33fbf4f3dbaf8d2" providerId="LiveId" clId="{4D1EEDB9-F291-466A-9E62-ACB24238B365}" dt="2021-05-31T01:24:27.075" v="634" actId="478"/>
          <ac:picMkLst>
            <pc:docMk/>
            <pc:sldMk cId="3468167274" sldId="2076136801"/>
            <ac:picMk id="1026" creationId="{012B7E59-A447-4564-9C61-319D9079A77C}"/>
          </ac:picMkLst>
        </pc:picChg>
      </pc:sldChg>
      <pc:sldChg chg="modSp add del mod">
        <pc:chgData name="DUAN Nan" userId="d33fbf4f3dbaf8d2" providerId="LiveId" clId="{4D1EEDB9-F291-466A-9E62-ACB24238B365}" dt="2021-05-28T01:12:07.497" v="533" actId="47"/>
        <pc:sldMkLst>
          <pc:docMk/>
          <pc:sldMk cId="4160240732" sldId="2076136802"/>
        </pc:sldMkLst>
        <pc:spChg chg="mod">
          <ac:chgData name="DUAN Nan" userId="d33fbf4f3dbaf8d2" providerId="LiveId" clId="{4D1EEDB9-F291-466A-9E62-ACB24238B365}" dt="2021-05-20T03:20:29.890" v="232"/>
          <ac:spMkLst>
            <pc:docMk/>
            <pc:sldMk cId="4160240732" sldId="2076136802"/>
            <ac:spMk id="3" creationId="{2A30D656-0556-4AD8-BDF4-46A5A2A2C505}"/>
          </ac:spMkLst>
        </pc:spChg>
      </pc:sldChg>
      <pc:sldChg chg="modSp add del mod">
        <pc:chgData name="DUAN Nan" userId="d33fbf4f3dbaf8d2" providerId="LiveId" clId="{4D1EEDB9-F291-466A-9E62-ACB24238B365}" dt="2021-05-28T01:12:07.497" v="533" actId="47"/>
        <pc:sldMkLst>
          <pc:docMk/>
          <pc:sldMk cId="2170518420" sldId="2076136803"/>
        </pc:sldMkLst>
        <pc:spChg chg="mod">
          <ac:chgData name="DUAN Nan" userId="d33fbf4f3dbaf8d2" providerId="LiveId" clId="{4D1EEDB9-F291-466A-9E62-ACB24238B365}" dt="2021-05-20T03:20:37.278" v="234"/>
          <ac:spMkLst>
            <pc:docMk/>
            <pc:sldMk cId="2170518420" sldId="2076136803"/>
            <ac:spMk id="3" creationId="{2A30D656-0556-4AD8-BDF4-46A5A2A2C505}"/>
          </ac:spMkLst>
        </pc:spChg>
      </pc:sldChg>
      <pc:sldChg chg="modSp add del mod">
        <pc:chgData name="DUAN Nan" userId="d33fbf4f3dbaf8d2" providerId="LiveId" clId="{4D1EEDB9-F291-466A-9E62-ACB24238B365}" dt="2021-05-28T01:12:07.497" v="533" actId="47"/>
        <pc:sldMkLst>
          <pc:docMk/>
          <pc:sldMk cId="3747781978" sldId="2076136804"/>
        </pc:sldMkLst>
        <pc:spChg chg="mod">
          <ac:chgData name="DUAN Nan" userId="d33fbf4f3dbaf8d2" providerId="LiveId" clId="{4D1EEDB9-F291-466A-9E62-ACB24238B365}" dt="2021-05-20T03:20:46.819" v="237" actId="20577"/>
          <ac:spMkLst>
            <pc:docMk/>
            <pc:sldMk cId="3747781978" sldId="2076136804"/>
            <ac:spMk id="3" creationId="{2A30D656-0556-4AD8-BDF4-46A5A2A2C505}"/>
          </ac:spMkLst>
        </pc:spChg>
      </pc:sldChg>
      <pc:sldChg chg="modSp new del mod">
        <pc:chgData name="DUAN Nan" userId="d33fbf4f3dbaf8d2" providerId="LiveId" clId="{4D1EEDB9-F291-466A-9E62-ACB24238B365}" dt="2021-05-28T01:12:23.451" v="537" actId="47"/>
        <pc:sldMkLst>
          <pc:docMk/>
          <pc:sldMk cId="469257031" sldId="2076136805"/>
        </pc:sldMkLst>
        <pc:spChg chg="mod">
          <ac:chgData name="DUAN Nan" userId="d33fbf4f3dbaf8d2" providerId="LiveId" clId="{4D1EEDB9-F291-466A-9E62-ACB24238B365}" dt="2021-05-20T03:21:03.182" v="253" actId="122"/>
          <ac:spMkLst>
            <pc:docMk/>
            <pc:sldMk cId="469257031" sldId="2076136805"/>
            <ac:spMk id="3" creationId="{AEACA6E1-BBCD-4984-B342-2C39D71C19AB}"/>
          </ac:spMkLst>
        </pc:spChg>
      </pc:sldChg>
      <pc:sldChg chg="modSp new del mod">
        <pc:chgData name="DUAN Nan" userId="d33fbf4f3dbaf8d2" providerId="LiveId" clId="{4D1EEDB9-F291-466A-9E62-ACB24238B365}" dt="2021-05-28T01:11:49.898" v="522" actId="47"/>
        <pc:sldMkLst>
          <pc:docMk/>
          <pc:sldMk cId="1528573760" sldId="2076136806"/>
        </pc:sldMkLst>
        <pc:spChg chg="mod">
          <ac:chgData name="DUAN Nan" userId="d33fbf4f3dbaf8d2" providerId="LiveId" clId="{4D1EEDB9-F291-466A-9E62-ACB24238B365}" dt="2021-05-20T03:22:55.622" v="269" actId="20577"/>
          <ac:spMkLst>
            <pc:docMk/>
            <pc:sldMk cId="1528573760" sldId="2076136806"/>
            <ac:spMk id="3" creationId="{1AB0F926-5F50-4462-8AB2-50750CBE26D4}"/>
          </ac:spMkLst>
        </pc:spChg>
      </pc:sldChg>
      <pc:sldChg chg="add del">
        <pc:chgData name="DUAN Nan" userId="d33fbf4f3dbaf8d2" providerId="LiveId" clId="{4D1EEDB9-F291-466A-9E62-ACB24238B365}" dt="2021-05-28T01:12:07.497" v="533" actId="47"/>
        <pc:sldMkLst>
          <pc:docMk/>
          <pc:sldMk cId="2521977496" sldId="2076136807"/>
        </pc:sldMkLst>
      </pc:sldChg>
      <pc:sldChg chg="add del">
        <pc:chgData name="DUAN Nan" userId="d33fbf4f3dbaf8d2" providerId="LiveId" clId="{4D1EEDB9-F291-466A-9E62-ACB24238B365}" dt="2021-05-28T01:12:07.497" v="533" actId="47"/>
        <pc:sldMkLst>
          <pc:docMk/>
          <pc:sldMk cId="1461764294" sldId="2076136808"/>
        </pc:sldMkLst>
      </pc:sldChg>
      <pc:sldChg chg="add del">
        <pc:chgData name="DUAN Nan" userId="d33fbf4f3dbaf8d2" providerId="LiveId" clId="{4D1EEDB9-F291-466A-9E62-ACB24238B365}" dt="2021-05-28T01:12:07.497" v="533" actId="47"/>
        <pc:sldMkLst>
          <pc:docMk/>
          <pc:sldMk cId="629330906" sldId="2076136809"/>
        </pc:sldMkLst>
      </pc:sldChg>
      <pc:sldChg chg="addSp modSp mod">
        <pc:chgData name="DUAN Nan" userId="d33fbf4f3dbaf8d2" providerId="LiveId" clId="{4D1EEDB9-F291-466A-9E62-ACB24238B365}" dt="2021-05-28T00:56:34.580" v="290" actId="1076"/>
        <pc:sldMkLst>
          <pc:docMk/>
          <pc:sldMk cId="29117731" sldId="2076136812"/>
        </pc:sldMkLst>
        <pc:picChg chg="add mod">
          <ac:chgData name="DUAN Nan" userId="d33fbf4f3dbaf8d2" providerId="LiveId" clId="{4D1EEDB9-F291-466A-9E62-ACB24238B365}" dt="2021-05-28T00:56:34.580" v="290" actId="1076"/>
          <ac:picMkLst>
            <pc:docMk/>
            <pc:sldMk cId="29117731" sldId="2076136812"/>
            <ac:picMk id="8" creationId="{50271C70-4098-48CA-91D2-C3E6222249D4}"/>
          </ac:picMkLst>
        </pc:picChg>
      </pc:sldChg>
      <pc:sldChg chg="modSp mod">
        <pc:chgData name="DUAN Nan" userId="d33fbf4f3dbaf8d2" providerId="LiveId" clId="{4D1EEDB9-F291-466A-9E62-ACB24238B365}" dt="2021-05-28T01:10:33.776" v="474" actId="113"/>
        <pc:sldMkLst>
          <pc:docMk/>
          <pc:sldMk cId="2796439686" sldId="2076136814"/>
        </pc:sldMkLst>
        <pc:spChg chg="mod">
          <ac:chgData name="DUAN Nan" userId="d33fbf4f3dbaf8d2" providerId="LiveId" clId="{4D1EEDB9-F291-466A-9E62-ACB24238B365}" dt="2021-05-28T01:10:33.776" v="474" actId="113"/>
          <ac:spMkLst>
            <pc:docMk/>
            <pc:sldMk cId="2796439686" sldId="2076136814"/>
            <ac:spMk id="3" creationId="{94558B74-CA98-4129-9B78-08E4C8D4AF8C}"/>
          </ac:spMkLst>
        </pc:spChg>
      </pc:sldChg>
      <pc:sldChg chg="modSp mod">
        <pc:chgData name="DUAN Nan" userId="d33fbf4f3dbaf8d2" providerId="LiveId" clId="{4D1EEDB9-F291-466A-9E62-ACB24238B365}" dt="2021-05-28T01:10:40.596" v="476" actId="207"/>
        <pc:sldMkLst>
          <pc:docMk/>
          <pc:sldMk cId="2841727535" sldId="2076136815"/>
        </pc:sldMkLst>
        <pc:spChg chg="mod">
          <ac:chgData name="DUAN Nan" userId="d33fbf4f3dbaf8d2" providerId="LiveId" clId="{4D1EEDB9-F291-466A-9E62-ACB24238B365}" dt="2021-05-28T01:10:40.596" v="476" actId="207"/>
          <ac:spMkLst>
            <pc:docMk/>
            <pc:sldMk cId="2841727535" sldId="2076136815"/>
            <ac:spMk id="3" creationId="{94558B74-CA98-4129-9B78-08E4C8D4AF8C}"/>
          </ac:spMkLst>
        </pc:spChg>
      </pc:sldChg>
      <pc:sldChg chg="addSp modSp mod modNotesTx">
        <pc:chgData name="DUAN Nan" userId="d33fbf4f3dbaf8d2" providerId="LiveId" clId="{4D1EEDB9-F291-466A-9E62-ACB24238B365}" dt="2021-05-31T01:35:42.257" v="723" actId="1076"/>
        <pc:sldMkLst>
          <pc:docMk/>
          <pc:sldMk cId="1275350617" sldId="2076136816"/>
        </pc:sldMkLst>
        <pc:spChg chg="mod">
          <ac:chgData name="DUAN Nan" userId="d33fbf4f3dbaf8d2" providerId="LiveId" clId="{4D1EEDB9-F291-466A-9E62-ACB24238B365}" dt="2021-05-28T01:10:48.766" v="483" actId="207"/>
          <ac:spMkLst>
            <pc:docMk/>
            <pc:sldMk cId="1275350617" sldId="2076136816"/>
            <ac:spMk id="3" creationId="{94558B74-CA98-4129-9B78-08E4C8D4AF8C}"/>
          </ac:spMkLst>
        </pc:spChg>
        <pc:spChg chg="add mod">
          <ac:chgData name="DUAN Nan" userId="d33fbf4f3dbaf8d2" providerId="LiveId" clId="{4D1EEDB9-F291-466A-9E62-ACB24238B365}" dt="2021-05-28T00:42:21.037" v="280" actId="122"/>
          <ac:spMkLst>
            <pc:docMk/>
            <pc:sldMk cId="1275350617" sldId="2076136816"/>
            <ac:spMk id="6" creationId="{D4F4B6F8-488C-4D8E-AA79-1A964A30781A}"/>
          </ac:spMkLst>
        </pc:spChg>
        <pc:picChg chg="add mod">
          <ac:chgData name="DUAN Nan" userId="d33fbf4f3dbaf8d2" providerId="LiveId" clId="{4D1EEDB9-F291-466A-9E62-ACB24238B365}" dt="2021-05-31T01:35:42.257" v="723" actId="1076"/>
          <ac:picMkLst>
            <pc:docMk/>
            <pc:sldMk cId="1275350617" sldId="2076136816"/>
            <ac:picMk id="4" creationId="{AB68E021-9DA5-4FA6-BEB6-3169A9ED358B}"/>
          </ac:picMkLst>
        </pc:picChg>
      </pc:sldChg>
      <pc:sldChg chg="modSp add del mod">
        <pc:chgData name="DUAN Nan" userId="d33fbf4f3dbaf8d2" providerId="LiveId" clId="{4D1EEDB9-F291-466A-9E62-ACB24238B365}" dt="2021-05-31T01:53:43.809" v="864" actId="47"/>
        <pc:sldMkLst>
          <pc:docMk/>
          <pc:sldMk cId="2697981298" sldId="2076136818"/>
        </pc:sldMkLst>
        <pc:spChg chg="mod">
          <ac:chgData name="DUAN Nan" userId="d33fbf4f3dbaf8d2" providerId="LiveId" clId="{4D1EEDB9-F291-466A-9E62-ACB24238B365}" dt="2021-05-28T01:11:56.361" v="532" actId="20577"/>
          <ac:spMkLst>
            <pc:docMk/>
            <pc:sldMk cId="2697981298" sldId="2076136818"/>
            <ac:spMk id="3" creationId="{2A30D656-0556-4AD8-BDF4-46A5A2A2C505}"/>
          </ac:spMkLst>
        </pc:spChg>
      </pc:sldChg>
      <pc:sldChg chg="add del">
        <pc:chgData name="DUAN Nan" userId="d33fbf4f3dbaf8d2" providerId="LiveId" clId="{4D1EEDB9-F291-466A-9E62-ACB24238B365}" dt="2021-05-28T01:12:30.461" v="538" actId="47"/>
        <pc:sldMkLst>
          <pc:docMk/>
          <pc:sldMk cId="963368894" sldId="2076136819"/>
        </pc:sldMkLst>
      </pc:sldChg>
      <pc:sldChg chg="add del">
        <pc:chgData name="DUAN Nan" userId="d33fbf4f3dbaf8d2" providerId="LiveId" clId="{4D1EEDB9-F291-466A-9E62-ACB24238B365}" dt="2021-05-28T01:12:30.461" v="538" actId="47"/>
        <pc:sldMkLst>
          <pc:docMk/>
          <pc:sldMk cId="686810490" sldId="2076136820"/>
        </pc:sldMkLst>
      </pc:sldChg>
      <pc:sldChg chg="add del">
        <pc:chgData name="DUAN Nan" userId="d33fbf4f3dbaf8d2" providerId="LiveId" clId="{4D1EEDB9-F291-466A-9E62-ACB24238B365}" dt="2021-05-28T01:12:30.461" v="538" actId="47"/>
        <pc:sldMkLst>
          <pc:docMk/>
          <pc:sldMk cId="2990095028" sldId="2076136821"/>
        </pc:sldMkLst>
      </pc:sldChg>
      <pc:sldChg chg="add del">
        <pc:chgData name="DUAN Nan" userId="d33fbf4f3dbaf8d2" providerId="LiveId" clId="{4D1EEDB9-F291-466A-9E62-ACB24238B365}" dt="2021-05-28T01:12:30.461" v="538" actId="47"/>
        <pc:sldMkLst>
          <pc:docMk/>
          <pc:sldMk cId="800640377" sldId="2076136822"/>
        </pc:sldMkLst>
      </pc:sldChg>
      <pc:sldChg chg="add del">
        <pc:chgData name="DUAN Nan" userId="d33fbf4f3dbaf8d2" providerId="LiveId" clId="{4D1EEDB9-F291-466A-9E62-ACB24238B365}" dt="2021-05-28T01:12:30.461" v="538" actId="47"/>
        <pc:sldMkLst>
          <pc:docMk/>
          <pc:sldMk cId="732793778" sldId="2076136823"/>
        </pc:sldMkLst>
      </pc:sldChg>
      <pc:sldChg chg="modSp add mod">
        <pc:chgData name="DUAN Nan" userId="d33fbf4f3dbaf8d2" providerId="LiveId" clId="{4D1EEDB9-F291-466A-9E62-ACB24238B365}" dt="2021-05-28T01:13:56.156" v="623" actId="20577"/>
        <pc:sldMkLst>
          <pc:docMk/>
          <pc:sldMk cId="3067392785" sldId="2076136824"/>
        </pc:sldMkLst>
        <pc:spChg chg="mod">
          <ac:chgData name="DUAN Nan" userId="d33fbf4f3dbaf8d2" providerId="LiveId" clId="{4D1EEDB9-F291-466A-9E62-ACB24238B365}" dt="2021-05-28T01:13:56.156" v="623" actId="20577"/>
          <ac:spMkLst>
            <pc:docMk/>
            <pc:sldMk cId="3067392785" sldId="2076136824"/>
            <ac:spMk id="3" creationId="{AEACA6E1-BBCD-4984-B342-2C39D71C19AB}"/>
          </ac:spMkLst>
        </pc:spChg>
      </pc:sldChg>
      <pc:sldChg chg="addSp">
        <pc:chgData name="DUAN Nan" userId="d33fbf4f3dbaf8d2" providerId="LiveId" clId="{4D1EEDB9-F291-466A-9E62-ACB24238B365}" dt="2021-05-31T01:45:04.982" v="773"/>
        <pc:sldMkLst>
          <pc:docMk/>
          <pc:sldMk cId="2098305081" sldId="2076136825"/>
        </pc:sldMkLst>
        <pc:picChg chg="add">
          <ac:chgData name="DUAN Nan" userId="d33fbf4f3dbaf8d2" providerId="LiveId" clId="{4D1EEDB9-F291-466A-9E62-ACB24238B365}" dt="2021-05-31T01:45:04.982" v="773"/>
          <ac:picMkLst>
            <pc:docMk/>
            <pc:sldMk cId="2098305081" sldId="2076136825"/>
            <ac:picMk id="2050" creationId="{034825C4-742D-4BDC-B57A-EC70C195D786}"/>
          </ac:picMkLst>
        </pc:picChg>
      </pc:sldChg>
      <pc:sldChg chg="addSp delSp modSp add del mod">
        <pc:chgData name="DUAN Nan" userId="d33fbf4f3dbaf8d2" providerId="LiveId" clId="{4D1EEDB9-F291-466A-9E62-ACB24238B365}" dt="2021-05-31T01:54:38.399" v="911"/>
        <pc:sldMkLst>
          <pc:docMk/>
          <pc:sldMk cId="2297868929" sldId="2076136825"/>
        </pc:sldMkLst>
        <pc:spChg chg="del">
          <ac:chgData name="DUAN Nan" userId="d33fbf4f3dbaf8d2" providerId="LiveId" clId="{4D1EEDB9-F291-466A-9E62-ACB24238B365}" dt="2021-05-31T01:41:26.794" v="724" actId="478"/>
          <ac:spMkLst>
            <pc:docMk/>
            <pc:sldMk cId="2297868929" sldId="2076136825"/>
            <ac:spMk id="2" creationId="{512E00C9-C4FE-4C4A-B042-02E3C2D9E9A7}"/>
          </ac:spMkLst>
        </pc:spChg>
        <pc:spChg chg="add mod">
          <ac:chgData name="DUAN Nan" userId="d33fbf4f3dbaf8d2" providerId="LiveId" clId="{4D1EEDB9-F291-466A-9E62-ACB24238B365}" dt="2021-05-31T01:52:38.693" v="854" actId="1076"/>
          <ac:spMkLst>
            <pc:docMk/>
            <pc:sldMk cId="2297868929" sldId="2076136825"/>
            <ac:spMk id="2" creationId="{5508D97D-7DDE-4043-8D8B-AD1322F2858D}"/>
          </ac:spMkLst>
        </pc:spChg>
        <pc:spChg chg="mod">
          <ac:chgData name="DUAN Nan" userId="d33fbf4f3dbaf8d2" providerId="LiveId" clId="{4D1EEDB9-F291-466A-9E62-ACB24238B365}" dt="2021-05-31T01:54:38.399" v="911"/>
          <ac:spMkLst>
            <pc:docMk/>
            <pc:sldMk cId="2297868929" sldId="2076136825"/>
            <ac:spMk id="3" creationId="{2A30D656-0556-4AD8-BDF4-46A5A2A2C505}"/>
          </ac:spMkLst>
        </pc:spChg>
        <pc:spChg chg="add mod">
          <ac:chgData name="DUAN Nan" userId="d33fbf4f3dbaf8d2" providerId="LiveId" clId="{4D1EEDB9-F291-466A-9E62-ACB24238B365}" dt="2021-05-31T01:52:38.693" v="854" actId="1076"/>
          <ac:spMkLst>
            <pc:docMk/>
            <pc:sldMk cId="2297868929" sldId="2076136825"/>
            <ac:spMk id="6" creationId="{02471A13-E37E-4B4A-970C-A6893D9894CC}"/>
          </ac:spMkLst>
        </pc:spChg>
        <pc:spChg chg="mod">
          <ac:chgData name="DUAN Nan" userId="d33fbf4f3dbaf8d2" providerId="LiveId" clId="{4D1EEDB9-F291-466A-9E62-ACB24238B365}" dt="2021-05-31T01:52:38.693" v="854" actId="1076"/>
          <ac:spMkLst>
            <pc:docMk/>
            <pc:sldMk cId="2297868929" sldId="2076136825"/>
            <ac:spMk id="7" creationId="{C9CF113E-F9FE-4463-A951-381BF70D8623}"/>
          </ac:spMkLst>
        </pc:spChg>
        <pc:spChg chg="del mod">
          <ac:chgData name="DUAN Nan" userId="d33fbf4f3dbaf8d2" providerId="LiveId" clId="{4D1EEDB9-F291-466A-9E62-ACB24238B365}" dt="2021-05-31T01:46:09.673" v="807" actId="478"/>
          <ac:spMkLst>
            <pc:docMk/>
            <pc:sldMk cId="2297868929" sldId="2076136825"/>
            <ac:spMk id="8" creationId="{92B65274-04B9-4F67-B3B9-B4EEBC60817F}"/>
          </ac:spMkLst>
        </pc:spChg>
        <pc:spChg chg="add mod">
          <ac:chgData name="DUAN Nan" userId="d33fbf4f3dbaf8d2" providerId="LiveId" clId="{4D1EEDB9-F291-466A-9E62-ACB24238B365}" dt="2021-05-31T01:53:22.862" v="863" actId="1076"/>
          <ac:spMkLst>
            <pc:docMk/>
            <pc:sldMk cId="2297868929" sldId="2076136825"/>
            <ac:spMk id="12" creationId="{2312E714-C866-4AD1-8793-5A87113ACA38}"/>
          </ac:spMkLst>
        </pc:spChg>
        <pc:spChg chg="add del">
          <ac:chgData name="DUAN Nan" userId="d33fbf4f3dbaf8d2" providerId="LiveId" clId="{4D1EEDB9-F291-466A-9E62-ACB24238B365}" dt="2021-05-31T01:53:05.569" v="860" actId="22"/>
          <ac:spMkLst>
            <pc:docMk/>
            <pc:sldMk cId="2297868929" sldId="2076136825"/>
            <ac:spMk id="13" creationId="{69C0424D-F201-4AB2-A4F5-5C7FDA91AC68}"/>
          </ac:spMkLst>
        </pc:spChg>
        <pc:spChg chg="add mod">
          <ac:chgData name="DUAN Nan" userId="d33fbf4f3dbaf8d2" providerId="LiveId" clId="{4D1EEDB9-F291-466A-9E62-ACB24238B365}" dt="2021-05-31T01:53:20.010" v="862" actId="1076"/>
          <ac:spMkLst>
            <pc:docMk/>
            <pc:sldMk cId="2297868929" sldId="2076136825"/>
            <ac:spMk id="14" creationId="{F2B05DC2-4A3C-491B-8BD5-8DC981136928}"/>
          </ac:spMkLst>
        </pc:spChg>
        <pc:grpChg chg="add del mod">
          <ac:chgData name="DUAN Nan" userId="d33fbf4f3dbaf8d2" providerId="LiveId" clId="{4D1EEDB9-F291-466A-9E62-ACB24238B365}" dt="2021-05-31T01:41:33.170" v="726" actId="165"/>
          <ac:grpSpMkLst>
            <pc:docMk/>
            <pc:sldMk cId="2297868929" sldId="2076136825"/>
            <ac:grpSpMk id="4" creationId="{6546FA4E-9316-42DB-AE29-CDEBC7E360A0}"/>
          </ac:grpSpMkLst>
        </pc:grpChg>
        <pc:grpChg chg="add mod">
          <ac:chgData name="DUAN Nan" userId="d33fbf4f3dbaf8d2" providerId="LiveId" clId="{4D1EEDB9-F291-466A-9E62-ACB24238B365}" dt="2021-05-31T01:52:38.693" v="854" actId="1076"/>
          <ac:grpSpMkLst>
            <pc:docMk/>
            <pc:sldMk cId="2297868929" sldId="2076136825"/>
            <ac:grpSpMk id="4" creationId="{D9CC147B-D25F-4719-B232-5F84622FFA03}"/>
          </ac:grpSpMkLst>
        </pc:grpChg>
        <pc:grpChg chg="mod topLvl">
          <ac:chgData name="DUAN Nan" userId="d33fbf4f3dbaf8d2" providerId="LiveId" clId="{4D1EEDB9-F291-466A-9E62-ACB24238B365}" dt="2021-05-31T01:52:38.693" v="854" actId="1076"/>
          <ac:grpSpMkLst>
            <pc:docMk/>
            <pc:sldMk cId="2297868929" sldId="2076136825"/>
            <ac:grpSpMk id="5" creationId="{7F7D6414-E0CC-437E-A16A-5254478F1ADC}"/>
          </ac:grpSpMkLst>
        </pc:grpChg>
        <pc:grpChg chg="add mod">
          <ac:chgData name="DUAN Nan" userId="d33fbf4f3dbaf8d2" providerId="LiveId" clId="{4D1EEDB9-F291-466A-9E62-ACB24238B365}" dt="2021-05-31T01:52:38.693" v="854" actId="1076"/>
          <ac:grpSpMkLst>
            <pc:docMk/>
            <pc:sldMk cId="2297868929" sldId="2076136825"/>
            <ac:grpSpMk id="8" creationId="{CBF01EE4-CB71-4927-96AC-0F6542D3D1AD}"/>
          </ac:grpSpMkLst>
        </pc:grpChg>
        <pc:grpChg chg="add mod">
          <ac:chgData name="DUAN Nan" userId="d33fbf4f3dbaf8d2" providerId="LiveId" clId="{4D1EEDB9-F291-466A-9E62-ACB24238B365}" dt="2021-05-31T01:52:38.693" v="854" actId="1076"/>
          <ac:grpSpMkLst>
            <pc:docMk/>
            <pc:sldMk cId="2297868929" sldId="2076136825"/>
            <ac:grpSpMk id="11" creationId="{CCBD32D9-2922-433D-B02A-550103A45194}"/>
          </ac:grpSpMkLst>
        </pc:grpChg>
        <pc:picChg chg="del mod topLvl">
          <ac:chgData name="DUAN Nan" userId="d33fbf4f3dbaf8d2" providerId="LiveId" clId="{4D1EEDB9-F291-466A-9E62-ACB24238B365}" dt="2021-05-31T01:45:04.281" v="772" actId="478"/>
          <ac:picMkLst>
            <pc:docMk/>
            <pc:sldMk cId="2297868929" sldId="2076136825"/>
            <ac:picMk id="6" creationId="{A9DD44A7-70A4-424E-940A-3970B93316A0}"/>
          </ac:picMkLst>
        </pc:picChg>
        <pc:picChg chg="mod">
          <ac:chgData name="DUAN Nan" userId="d33fbf4f3dbaf8d2" providerId="LiveId" clId="{4D1EEDB9-F291-466A-9E62-ACB24238B365}" dt="2021-05-31T01:52:38.693" v="854" actId="1076"/>
          <ac:picMkLst>
            <pc:docMk/>
            <pc:sldMk cId="2297868929" sldId="2076136825"/>
            <ac:picMk id="9" creationId="{F3E03B70-75D2-4C62-B5C5-0488E566B8BD}"/>
          </ac:picMkLst>
        </pc:picChg>
        <pc:picChg chg="mod">
          <ac:chgData name="DUAN Nan" userId="d33fbf4f3dbaf8d2" providerId="LiveId" clId="{4D1EEDB9-F291-466A-9E62-ACB24238B365}" dt="2021-05-31T01:52:38.693" v="854" actId="1076"/>
          <ac:picMkLst>
            <pc:docMk/>
            <pc:sldMk cId="2297868929" sldId="2076136825"/>
            <ac:picMk id="2050" creationId="{034825C4-742D-4BDC-B57A-EC70C195D786}"/>
          </ac:picMkLst>
        </pc:picChg>
        <pc:picChg chg="mod">
          <ac:chgData name="DUAN Nan" userId="d33fbf4f3dbaf8d2" providerId="LiveId" clId="{4D1EEDB9-F291-466A-9E62-ACB24238B365}" dt="2021-05-31T01:52:38.693" v="854" actId="1076"/>
          <ac:picMkLst>
            <pc:docMk/>
            <pc:sldMk cId="2297868929" sldId="2076136825"/>
            <ac:picMk id="3074" creationId="{2CE6FBCA-1D5A-4F11-B092-9B9AA9ADE421}"/>
          </ac:picMkLst>
        </pc:picChg>
      </pc:sldChg>
      <pc:sldChg chg="addSp">
        <pc:chgData name="DUAN Nan" userId="d33fbf4f3dbaf8d2" providerId="LiveId" clId="{4D1EEDB9-F291-466A-9E62-ACB24238B365}" dt="2021-05-31T01:51:51.756" v="809"/>
        <pc:sldMkLst>
          <pc:docMk/>
          <pc:sldMk cId="2804614865" sldId="2076136825"/>
        </pc:sldMkLst>
        <pc:picChg chg="add">
          <ac:chgData name="DUAN Nan" userId="d33fbf4f3dbaf8d2" providerId="LiveId" clId="{4D1EEDB9-F291-466A-9E62-ACB24238B365}" dt="2021-05-31T01:51:51.756" v="809"/>
          <ac:picMkLst>
            <pc:docMk/>
            <pc:sldMk cId="2804614865" sldId="2076136825"/>
            <ac:picMk id="3074" creationId="{2CE6FBCA-1D5A-4F11-B092-9B9AA9ADE421}"/>
          </ac:picMkLst>
        </pc:picChg>
      </pc:sldChg>
      <pc:sldChg chg="modSp add del mod">
        <pc:chgData name="DUAN Nan" userId="d33fbf4f3dbaf8d2" providerId="LiveId" clId="{4D1EEDB9-F291-466A-9E62-ACB24238B365}" dt="2021-05-31T01:53:46.311" v="865" actId="47"/>
        <pc:sldMkLst>
          <pc:docMk/>
          <pc:sldMk cId="2724760702" sldId="2076136826"/>
        </pc:sldMkLst>
        <pc:spChg chg="mod">
          <ac:chgData name="DUAN Nan" userId="d33fbf4f3dbaf8d2" providerId="LiveId" clId="{4D1EEDB9-F291-466A-9E62-ACB24238B365}" dt="2021-05-28T01:13:11.650" v="570"/>
          <ac:spMkLst>
            <pc:docMk/>
            <pc:sldMk cId="2724760702" sldId="2076136826"/>
            <ac:spMk id="3" creationId="{2A30D656-0556-4AD8-BDF4-46A5A2A2C505}"/>
          </ac:spMkLst>
        </pc:spChg>
      </pc:sldChg>
      <pc:sldChg chg="delSp modSp add mod">
        <pc:chgData name="DUAN Nan" userId="d33fbf4f3dbaf8d2" providerId="LiveId" clId="{4D1EEDB9-F291-466A-9E62-ACB24238B365}" dt="2021-05-31T01:54:48.333" v="913" actId="478"/>
        <pc:sldMkLst>
          <pc:docMk/>
          <pc:sldMk cId="3687241562" sldId="2076136827"/>
        </pc:sldMkLst>
        <pc:spChg chg="del">
          <ac:chgData name="DUAN Nan" userId="d33fbf4f3dbaf8d2" providerId="LiveId" clId="{4D1EEDB9-F291-466A-9E62-ACB24238B365}" dt="2021-05-31T01:54:48.333" v="913" actId="478"/>
          <ac:spMkLst>
            <pc:docMk/>
            <pc:sldMk cId="3687241562" sldId="2076136827"/>
            <ac:spMk id="2" creationId="{512E00C9-C4FE-4C4A-B042-02E3C2D9E9A7}"/>
          </ac:spMkLst>
        </pc:spChg>
        <pc:spChg chg="mod">
          <ac:chgData name="DUAN Nan" userId="d33fbf4f3dbaf8d2" providerId="LiveId" clId="{4D1EEDB9-F291-466A-9E62-ACB24238B365}" dt="2021-05-31T01:54:45.006" v="912"/>
          <ac:spMkLst>
            <pc:docMk/>
            <pc:sldMk cId="3687241562" sldId="2076136827"/>
            <ac:spMk id="3" creationId="{2A30D656-0556-4AD8-BDF4-46A5A2A2C505}"/>
          </ac:spMkLst>
        </pc:spChg>
      </pc:sldChg>
      <pc:sldChg chg="modSp add del mod">
        <pc:chgData name="DUAN Nan" userId="d33fbf4f3dbaf8d2" providerId="LiveId" clId="{4D1EEDB9-F291-466A-9E62-ACB24238B365}" dt="2021-05-31T01:53:48.061" v="866" actId="47"/>
        <pc:sldMkLst>
          <pc:docMk/>
          <pc:sldMk cId="3894675246" sldId="2076136828"/>
        </pc:sldMkLst>
        <pc:spChg chg="mod">
          <ac:chgData name="DUAN Nan" userId="d33fbf4f3dbaf8d2" providerId="LiveId" clId="{4D1EEDB9-F291-466A-9E62-ACB24238B365}" dt="2021-05-28T01:13:21.336" v="580"/>
          <ac:spMkLst>
            <pc:docMk/>
            <pc:sldMk cId="3894675246" sldId="2076136828"/>
            <ac:spMk id="3" creationId="{2A30D656-0556-4AD8-BDF4-46A5A2A2C505}"/>
          </ac:spMkLst>
        </pc:spChg>
      </pc:sldChg>
      <pc:sldChg chg="addSp delSp modSp add mod">
        <pc:chgData name="DUAN Nan" userId="d33fbf4f3dbaf8d2" providerId="LiveId" clId="{4D1EEDB9-F291-466A-9E62-ACB24238B365}" dt="2021-05-31T02:19:25.745" v="965" actId="1076"/>
        <pc:sldMkLst>
          <pc:docMk/>
          <pc:sldMk cId="3280783884" sldId="2076136829"/>
        </pc:sldMkLst>
        <pc:spChg chg="del">
          <ac:chgData name="DUAN Nan" userId="d33fbf4f3dbaf8d2" providerId="LiveId" clId="{4D1EEDB9-F291-466A-9E62-ACB24238B365}" dt="2021-05-31T01:54:56.535" v="915" actId="478"/>
          <ac:spMkLst>
            <pc:docMk/>
            <pc:sldMk cId="3280783884" sldId="2076136829"/>
            <ac:spMk id="2" creationId="{512E00C9-C4FE-4C4A-B042-02E3C2D9E9A7}"/>
          </ac:spMkLst>
        </pc:spChg>
        <pc:spChg chg="mod">
          <ac:chgData name="DUAN Nan" userId="d33fbf4f3dbaf8d2" providerId="LiveId" clId="{4D1EEDB9-F291-466A-9E62-ACB24238B365}" dt="2021-05-31T01:54:53.823" v="914"/>
          <ac:spMkLst>
            <pc:docMk/>
            <pc:sldMk cId="3280783884" sldId="2076136829"/>
            <ac:spMk id="3" creationId="{2A30D656-0556-4AD8-BDF4-46A5A2A2C505}"/>
          </ac:spMkLst>
        </pc:spChg>
        <pc:spChg chg="add del mod">
          <ac:chgData name="DUAN Nan" userId="d33fbf4f3dbaf8d2" providerId="LiveId" clId="{4D1EEDB9-F291-466A-9E62-ACB24238B365}" dt="2021-05-31T02:14:11.899" v="959" actId="21"/>
          <ac:spMkLst>
            <pc:docMk/>
            <pc:sldMk cId="3280783884" sldId="2076136829"/>
            <ac:spMk id="5" creationId="{43EF8B7E-6A9C-41E5-B0F7-08E89FA191E7}"/>
          </ac:spMkLst>
        </pc:spChg>
        <pc:spChg chg="add">
          <ac:chgData name="DUAN Nan" userId="d33fbf4f3dbaf8d2" providerId="LiveId" clId="{4D1EEDB9-F291-466A-9E62-ACB24238B365}" dt="2021-05-31T02:14:22.424" v="963" actId="22"/>
          <ac:spMkLst>
            <pc:docMk/>
            <pc:sldMk cId="3280783884" sldId="2076136829"/>
            <ac:spMk id="7" creationId="{94EFF074-3229-4D87-9419-B02B35BAFB92}"/>
          </ac:spMkLst>
        </pc:spChg>
        <pc:picChg chg="add mod">
          <ac:chgData name="DUAN Nan" userId="d33fbf4f3dbaf8d2" providerId="LiveId" clId="{4D1EEDB9-F291-466A-9E62-ACB24238B365}" dt="2021-05-31T02:19:25.745" v="965" actId="1076"/>
          <ac:picMkLst>
            <pc:docMk/>
            <pc:sldMk cId="3280783884" sldId="2076136829"/>
            <ac:picMk id="9" creationId="{725FE01A-7625-4429-8141-038D1D22F95F}"/>
          </ac:picMkLst>
        </pc:picChg>
      </pc:sldChg>
      <pc:sldChg chg="addSp delSp modSp add mod modNotesTx">
        <pc:chgData name="DUAN Nan" userId="d33fbf4f3dbaf8d2" providerId="LiveId" clId="{4D1EEDB9-F291-466A-9E62-ACB24238B365}" dt="2021-05-31T02:11:58.471" v="944" actId="21"/>
        <pc:sldMkLst>
          <pc:docMk/>
          <pc:sldMk cId="2619944733" sldId="2076136830"/>
        </pc:sldMkLst>
        <pc:spChg chg="add del mod">
          <ac:chgData name="DUAN Nan" userId="d33fbf4f3dbaf8d2" providerId="LiveId" clId="{4D1EEDB9-F291-466A-9E62-ACB24238B365}" dt="2021-05-31T02:11:58.471" v="944" actId="21"/>
          <ac:spMkLst>
            <pc:docMk/>
            <pc:sldMk cId="2619944733" sldId="2076136830"/>
            <ac:spMk id="6" creationId="{21F30DA3-9B07-4AD8-B32E-2A7DD8722949}"/>
          </ac:spMkLst>
        </pc:spChg>
        <pc:spChg chg="add mod">
          <ac:chgData name="DUAN Nan" userId="d33fbf4f3dbaf8d2" providerId="LiveId" clId="{4D1EEDB9-F291-466A-9E62-ACB24238B365}" dt="2021-05-31T02:10:12.380" v="933" actId="1076"/>
          <ac:spMkLst>
            <pc:docMk/>
            <pc:sldMk cId="2619944733" sldId="2076136830"/>
            <ac:spMk id="17" creationId="{32F2F159-77A1-4D34-9544-1B880B311B32}"/>
          </ac:spMkLst>
        </pc:spChg>
        <pc:grpChg chg="del">
          <ac:chgData name="DUAN Nan" userId="d33fbf4f3dbaf8d2" providerId="LiveId" clId="{4D1EEDB9-F291-466A-9E62-ACB24238B365}" dt="2021-05-31T01:58:31.056" v="917" actId="478"/>
          <ac:grpSpMkLst>
            <pc:docMk/>
            <pc:sldMk cId="2619944733" sldId="2076136830"/>
            <ac:grpSpMk id="24" creationId="{DB0623A6-8391-49F3-8891-C4D69E648193}"/>
          </ac:grpSpMkLst>
        </pc:grpChg>
        <pc:picChg chg="add mod">
          <ac:chgData name="DUAN Nan" userId="d33fbf4f3dbaf8d2" providerId="LiveId" clId="{4D1EEDB9-F291-466A-9E62-ACB24238B365}" dt="2021-05-31T02:10:08.960" v="932" actId="1076"/>
          <ac:picMkLst>
            <pc:docMk/>
            <pc:sldMk cId="2619944733" sldId="2076136830"/>
            <ac:picMk id="4" creationId="{3D6CACEC-2371-495F-AF67-FC99D9C5C755}"/>
          </ac:picMkLst>
        </pc:picChg>
      </pc:sldChg>
      <pc:sldChg chg="modSp add del mod">
        <pc:chgData name="DUAN Nan" userId="d33fbf4f3dbaf8d2" providerId="LiveId" clId="{4D1EEDB9-F291-466A-9E62-ACB24238B365}" dt="2021-05-31T01:53:49.941" v="867" actId="47"/>
        <pc:sldMkLst>
          <pc:docMk/>
          <pc:sldMk cId="3751551534" sldId="2076136830"/>
        </pc:sldMkLst>
        <pc:spChg chg="mod">
          <ac:chgData name="DUAN Nan" userId="d33fbf4f3dbaf8d2" providerId="LiveId" clId="{4D1EEDB9-F291-466A-9E62-ACB24238B365}" dt="2021-05-28T01:13:35.722" v="593"/>
          <ac:spMkLst>
            <pc:docMk/>
            <pc:sldMk cId="3751551534" sldId="2076136830"/>
            <ac:spMk id="3" creationId="{2A30D656-0556-4AD8-BDF4-46A5A2A2C505}"/>
          </ac:spMkLst>
        </pc:spChg>
      </pc:sldChg>
      <pc:sldChg chg="addSp delSp modSp add mod">
        <pc:chgData name="DUAN Nan" userId="d33fbf4f3dbaf8d2" providerId="LiveId" clId="{4D1EEDB9-F291-466A-9E62-ACB24238B365}" dt="2021-05-31T02:14:21.101" v="962" actId="21"/>
        <pc:sldMkLst>
          <pc:docMk/>
          <pc:sldMk cId="1234503239" sldId="2076136831"/>
        </pc:sldMkLst>
        <pc:spChg chg="add">
          <ac:chgData name="DUAN Nan" userId="d33fbf4f3dbaf8d2" providerId="LiveId" clId="{4D1EEDB9-F291-466A-9E62-ACB24238B365}" dt="2021-05-31T02:11:59.546" v="945" actId="22"/>
          <ac:spMkLst>
            <pc:docMk/>
            <pc:sldMk cId="1234503239" sldId="2076136831"/>
            <ac:spMk id="5" creationId="{906C872F-9ED9-4204-A9D1-35F091ABF52A}"/>
          </ac:spMkLst>
        </pc:spChg>
        <pc:spChg chg="add del mod">
          <ac:chgData name="DUAN Nan" userId="d33fbf4f3dbaf8d2" providerId="LiveId" clId="{4D1EEDB9-F291-466A-9E62-ACB24238B365}" dt="2021-05-31T02:11:49.859" v="941" actId="21"/>
          <ac:spMkLst>
            <pc:docMk/>
            <pc:sldMk cId="1234503239" sldId="2076136831"/>
            <ac:spMk id="6" creationId="{F30055CF-9B1C-4BD8-9587-EA5BFEDCFC82}"/>
          </ac:spMkLst>
        </pc:spChg>
        <pc:spChg chg="add del mod">
          <ac:chgData name="DUAN Nan" userId="d33fbf4f3dbaf8d2" providerId="LiveId" clId="{4D1EEDB9-F291-466A-9E62-ACB24238B365}" dt="2021-05-31T02:14:21.101" v="962" actId="21"/>
          <ac:spMkLst>
            <pc:docMk/>
            <pc:sldMk cId="1234503239" sldId="2076136831"/>
            <ac:spMk id="10" creationId="{F34D7EEF-A029-4704-BA09-6034E0712FB5}"/>
          </ac:spMkLst>
        </pc:spChg>
        <pc:spChg chg="del">
          <ac:chgData name="DUAN Nan" userId="d33fbf4f3dbaf8d2" providerId="LiveId" clId="{4D1EEDB9-F291-466A-9E62-ACB24238B365}" dt="2021-05-31T02:10:25.704" v="935" actId="478"/>
          <ac:spMkLst>
            <pc:docMk/>
            <pc:sldMk cId="1234503239" sldId="2076136831"/>
            <ac:spMk id="17" creationId="{32F2F159-77A1-4D34-9544-1B880B311B32}"/>
          </ac:spMkLst>
        </pc:spChg>
        <pc:picChg chg="del">
          <ac:chgData name="DUAN Nan" userId="d33fbf4f3dbaf8d2" providerId="LiveId" clId="{4D1EEDB9-F291-466A-9E62-ACB24238B365}" dt="2021-05-31T02:10:25.704" v="935" actId="478"/>
          <ac:picMkLst>
            <pc:docMk/>
            <pc:sldMk cId="1234503239" sldId="2076136831"/>
            <ac:picMk id="4" creationId="{3D6CACEC-2371-495F-AF67-FC99D9C5C755}"/>
          </ac:picMkLst>
        </pc:picChg>
        <pc:picChg chg="add mod">
          <ac:chgData name="DUAN Nan" userId="d33fbf4f3dbaf8d2" providerId="LiveId" clId="{4D1EEDB9-F291-466A-9E62-ACB24238B365}" dt="2021-05-31T02:13:08.881" v="948" actId="1076"/>
          <ac:picMkLst>
            <pc:docMk/>
            <pc:sldMk cId="1234503239" sldId="2076136831"/>
            <ac:picMk id="9" creationId="{1A50021C-A42F-49E4-91DA-2BFA53CCFE21}"/>
          </ac:picMkLst>
        </pc:picChg>
      </pc:sldChg>
    </pc:docChg>
  </pc:docChgLst>
  <pc:docChgLst>
    <pc:chgData name="DUAN Nan" userId="d33fbf4f3dbaf8d2" providerId="LiveId" clId="{AA0BB10C-9334-4BE0-9BB2-420BDAB7BA1D}"/>
    <pc:docChg chg="custSel modSld">
      <pc:chgData name="DUAN Nan" userId="d33fbf4f3dbaf8d2" providerId="LiveId" clId="{AA0BB10C-9334-4BE0-9BB2-420BDAB7BA1D}" dt="2021-06-14T01:08:50.879" v="0" actId="33524"/>
      <pc:docMkLst>
        <pc:docMk/>
      </pc:docMkLst>
      <pc:sldChg chg="modSp mod">
        <pc:chgData name="DUAN Nan" userId="d33fbf4f3dbaf8d2" providerId="LiveId" clId="{AA0BB10C-9334-4BE0-9BB2-420BDAB7BA1D}" dt="2021-06-14T01:08:50.879" v="0" actId="33524"/>
        <pc:sldMkLst>
          <pc:docMk/>
          <pc:sldMk cId="3067392785" sldId="2076136824"/>
        </pc:sldMkLst>
        <pc:spChg chg="mod">
          <ac:chgData name="DUAN Nan" userId="d33fbf4f3dbaf8d2" providerId="LiveId" clId="{AA0BB10C-9334-4BE0-9BB2-420BDAB7BA1D}" dt="2021-06-14T01:08:50.879" v="0" actId="33524"/>
          <ac:spMkLst>
            <pc:docMk/>
            <pc:sldMk cId="3067392785" sldId="2076136824"/>
            <ac:spMk id="2" creationId="{D3C602F4-5BF8-4EF7-9D90-079F860CC07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E6AA6C28-6CB7-4531-95A8-F27D9C7FCD12}" type="datetimeFigureOut">
              <a:rPr lang="en-US" smtClean="0"/>
              <a:pPr/>
              <a:t>7/28/2021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B12EF219-4580-42FB-8D33-0857B2ACD9B9}" type="slidenum">
              <a:rPr lang="en-US" smtClean="0"/>
              <a:pPr/>
              <a:t>‹#›</a:t>
            </a:fld>
            <a:endParaRPr lang="en-US"/>
          </a:p>
        </p:txBody>
      </p:sp>
    </p:spTree>
    <p:extLst>
      <p:ext uri="{BB962C8B-B14F-4D97-AF65-F5344CB8AC3E}">
        <p14:creationId xmlns:p14="http://schemas.microsoft.com/office/powerpoint/2010/main" val="1555322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1</a:t>
            </a:fld>
            <a:endParaRPr lang="en-US"/>
          </a:p>
        </p:txBody>
      </p:sp>
    </p:spTree>
    <p:extLst>
      <p:ext uri="{BB962C8B-B14F-4D97-AF65-F5344CB8AC3E}">
        <p14:creationId xmlns:p14="http://schemas.microsoft.com/office/powerpoint/2010/main" val="259825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10</a:t>
            </a:fld>
            <a:endParaRPr lang="en-US"/>
          </a:p>
        </p:txBody>
      </p:sp>
    </p:spTree>
    <p:extLst>
      <p:ext uri="{BB962C8B-B14F-4D97-AF65-F5344CB8AC3E}">
        <p14:creationId xmlns:p14="http://schemas.microsoft.com/office/powerpoint/2010/main" val="2717417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11</a:t>
            </a:fld>
            <a:endParaRPr lang="en-US"/>
          </a:p>
        </p:txBody>
      </p:sp>
    </p:spTree>
    <p:extLst>
      <p:ext uri="{BB962C8B-B14F-4D97-AF65-F5344CB8AC3E}">
        <p14:creationId xmlns:p14="http://schemas.microsoft.com/office/powerpoint/2010/main" val="59515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12</a:t>
            </a:fld>
            <a:endParaRPr lang="en-US"/>
          </a:p>
        </p:txBody>
      </p:sp>
    </p:spTree>
    <p:extLst>
      <p:ext uri="{BB962C8B-B14F-4D97-AF65-F5344CB8AC3E}">
        <p14:creationId xmlns:p14="http://schemas.microsoft.com/office/powerpoint/2010/main" val="2698503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13</a:t>
            </a:fld>
            <a:endParaRPr lang="en-US"/>
          </a:p>
        </p:txBody>
      </p:sp>
    </p:spTree>
    <p:extLst>
      <p:ext uri="{BB962C8B-B14F-4D97-AF65-F5344CB8AC3E}">
        <p14:creationId xmlns:p14="http://schemas.microsoft.com/office/powerpoint/2010/main" val="258359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14</a:t>
            </a:fld>
            <a:endParaRPr lang="en-US"/>
          </a:p>
        </p:txBody>
      </p:sp>
    </p:spTree>
    <p:extLst>
      <p:ext uri="{BB962C8B-B14F-4D97-AF65-F5344CB8AC3E}">
        <p14:creationId xmlns:p14="http://schemas.microsoft.com/office/powerpoint/2010/main" val="600832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EF219-4580-42FB-8D33-0857B2ACD9B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1619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EF219-4580-42FB-8D33-0857B2ACD9B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9152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altLang="zh-CN" sz="1200" i="0" dirty="0" err="1">
                <a:solidFill>
                  <a:srgbClr val="505050"/>
                </a:solidFill>
              </a:rPr>
              <a:t>Dynabench</a:t>
            </a:r>
            <a:r>
              <a:rPr lang="zh-CN" altLang="en-US" sz="1200" i="0" dirty="0">
                <a:solidFill>
                  <a:srgbClr val="505050"/>
                </a:solidFill>
              </a:rPr>
              <a:t> </a:t>
            </a:r>
            <a:r>
              <a:rPr lang="en-US" altLang="zh-CN" sz="1200" i="0" dirty="0">
                <a:solidFill>
                  <a:srgbClr val="505050"/>
                </a:solidFill>
              </a:rPr>
              <a:t>is</a:t>
            </a:r>
            <a:r>
              <a:rPr lang="zh-CN" altLang="en-US" sz="1200" i="0" dirty="0">
                <a:solidFill>
                  <a:srgbClr val="505050"/>
                </a:solidFill>
              </a:rPr>
              <a:t> </a:t>
            </a:r>
            <a:r>
              <a:rPr lang="en-US" altLang="zh-CN" sz="1200" i="0" dirty="0">
                <a:solidFill>
                  <a:srgbClr val="505050"/>
                </a:solidFill>
              </a:rPr>
              <a:t>a</a:t>
            </a:r>
            <a:r>
              <a:rPr lang="zh-CN" altLang="en-US" sz="1200" i="0" dirty="0">
                <a:solidFill>
                  <a:srgbClr val="505050"/>
                </a:solidFill>
              </a:rPr>
              <a:t> </a:t>
            </a:r>
            <a:r>
              <a:rPr lang="en-US" altLang="zh-CN" sz="1200" i="0" dirty="0">
                <a:solidFill>
                  <a:srgbClr val="505050"/>
                </a:solidFill>
              </a:rPr>
              <a:t>platform</a:t>
            </a:r>
            <a:r>
              <a:rPr lang="zh-CN" altLang="en-US" sz="1200" i="0" dirty="0">
                <a:solidFill>
                  <a:srgbClr val="505050"/>
                </a:solidFill>
              </a:rPr>
              <a:t> </a:t>
            </a:r>
            <a:r>
              <a:rPr lang="en-US" altLang="zh-CN" sz="1200" i="0" dirty="0">
                <a:solidFill>
                  <a:srgbClr val="505050"/>
                </a:solidFill>
              </a:rPr>
              <a:t>which</a:t>
            </a:r>
            <a:r>
              <a:rPr lang="zh-CN" altLang="en-US" sz="1200" i="0" dirty="0">
                <a:solidFill>
                  <a:srgbClr val="505050"/>
                </a:solidFill>
              </a:rPr>
              <a:t> </a:t>
            </a:r>
            <a:r>
              <a:rPr lang="en-US" altLang="zh-CN" sz="1200" i="0" dirty="0">
                <a:solidFill>
                  <a:srgbClr val="505050"/>
                </a:solidFill>
              </a:rPr>
              <a:t>is</a:t>
            </a:r>
            <a:r>
              <a:rPr lang="zh-CN" altLang="en-US" sz="1200" i="0" dirty="0">
                <a:solidFill>
                  <a:srgbClr val="505050"/>
                </a:solidFill>
              </a:rPr>
              <a:t> </a:t>
            </a:r>
            <a:r>
              <a:rPr lang="en-US" altLang="zh-CN" sz="1200" i="0" dirty="0">
                <a:solidFill>
                  <a:srgbClr val="505050"/>
                </a:solidFill>
              </a:rPr>
              <a:t>build</a:t>
            </a:r>
            <a:r>
              <a:rPr lang="zh-CN" altLang="en-US" sz="1200" i="0" dirty="0">
                <a:solidFill>
                  <a:srgbClr val="505050"/>
                </a:solidFill>
              </a:rPr>
              <a:t> </a:t>
            </a:r>
            <a:r>
              <a:rPr lang="en-US" altLang="zh-CN" sz="1200" i="0" dirty="0">
                <a:solidFill>
                  <a:srgbClr val="505050"/>
                </a:solidFill>
              </a:rPr>
              <a:t>by</a:t>
            </a:r>
            <a:r>
              <a:rPr lang="zh-CN" altLang="en-US" sz="1200" i="0" dirty="0">
                <a:solidFill>
                  <a:srgbClr val="505050"/>
                </a:solidFill>
              </a:rPr>
              <a:t> </a:t>
            </a:r>
            <a:r>
              <a:rPr lang="en-US" altLang="zh-CN" sz="1200" i="0" dirty="0">
                <a:solidFill>
                  <a:srgbClr val="505050"/>
                </a:solidFill>
              </a:rPr>
              <a:t>Facebook</a:t>
            </a:r>
            <a:r>
              <a:rPr lang="zh-CN" altLang="en-US" sz="1200" i="0" dirty="0">
                <a:solidFill>
                  <a:srgbClr val="505050"/>
                </a:solidFill>
              </a:rPr>
              <a:t> </a:t>
            </a:r>
            <a:r>
              <a:rPr lang="en-US" altLang="zh-CN" sz="1200" i="0" dirty="0">
                <a:solidFill>
                  <a:srgbClr val="505050"/>
                </a:solidFill>
              </a:rPr>
              <a:t>AI.</a:t>
            </a:r>
            <a:r>
              <a:rPr lang="zh-CN" altLang="en-US" sz="1200" i="0" dirty="0">
                <a:solidFill>
                  <a:srgbClr val="505050"/>
                </a:solidFill>
              </a:rPr>
              <a:t>  </a:t>
            </a:r>
            <a:r>
              <a:rPr lang="en-US" altLang="zh-CN" sz="1200" i="0" dirty="0">
                <a:solidFill>
                  <a:srgbClr val="505050"/>
                </a:solidFill>
              </a:rPr>
              <a:t>They</a:t>
            </a:r>
            <a:r>
              <a:rPr lang="zh-CN" altLang="en-US" sz="1200" i="0" dirty="0">
                <a:solidFill>
                  <a:srgbClr val="505050"/>
                </a:solidFill>
              </a:rPr>
              <a:t> </a:t>
            </a:r>
            <a:r>
              <a:rPr lang="en-US" altLang="zh-CN" sz="1200" i="0" dirty="0">
                <a:solidFill>
                  <a:srgbClr val="505050"/>
                </a:solidFill>
              </a:rPr>
              <a:t>proposed</a:t>
            </a:r>
            <a:r>
              <a:rPr lang="zh-CN" altLang="en-US" sz="1200" i="0" dirty="0">
                <a:solidFill>
                  <a:srgbClr val="505050"/>
                </a:solidFill>
              </a:rPr>
              <a:t> </a:t>
            </a:r>
            <a:r>
              <a:rPr lang="en-US" altLang="zh-CN" sz="1200" i="0" dirty="0">
                <a:solidFill>
                  <a:srgbClr val="505050"/>
                </a:solidFill>
              </a:rPr>
              <a:t>a</a:t>
            </a:r>
            <a:r>
              <a:rPr lang="zh-CN" altLang="en-US" sz="1200" i="0" dirty="0">
                <a:solidFill>
                  <a:srgbClr val="505050"/>
                </a:solidFill>
              </a:rPr>
              <a:t> </a:t>
            </a:r>
            <a:r>
              <a:rPr lang="en-US" sz="1200" b="0" i="0" kern="1200" dirty="0">
                <a:solidFill>
                  <a:schemeClr val="tx1"/>
                </a:solidFill>
                <a:effectLst/>
                <a:latin typeface="Segoe UI" panose="020B0502040204020203" pitchFamily="34" charset="0"/>
                <a:ea typeface="+mn-ea"/>
                <a:cs typeface="+mn-cs"/>
              </a:rPr>
              <a:t> human-and-model-in-the-loop dataset creation</a:t>
            </a:r>
            <a:r>
              <a:rPr lang="zh-CN" altLang="en-US" sz="1200" b="0" i="0" kern="1200" dirty="0">
                <a:solidFill>
                  <a:schemeClr val="tx1"/>
                </a:solidFill>
                <a:effectLst/>
                <a:latin typeface="Segoe UI" panose="020B0502040204020203" pitchFamily="34" charset="0"/>
                <a:ea typeface="+mn-ea"/>
                <a:cs typeface="+mn-cs"/>
              </a:rPr>
              <a:t> </a:t>
            </a:r>
            <a:r>
              <a:rPr lang="en-US" altLang="zh-CN" sz="1200" b="0" i="0" kern="1200" dirty="0">
                <a:solidFill>
                  <a:schemeClr val="tx1"/>
                </a:solidFill>
                <a:effectLst/>
                <a:latin typeface="Segoe UI" panose="020B0502040204020203" pitchFamily="34" charset="0"/>
                <a:ea typeface="+mn-ea"/>
                <a:cs typeface="+mn-cs"/>
              </a:rPr>
              <a:t>methodology.</a:t>
            </a:r>
            <a:r>
              <a:rPr lang="zh-CN" altLang="en-US" sz="1200" b="0" i="0" kern="1200" dirty="0">
                <a:solidFill>
                  <a:schemeClr val="tx1"/>
                </a:solidFill>
                <a:effectLst/>
                <a:latin typeface="Segoe UI" panose="020B0502040204020203" pitchFamily="34" charset="0"/>
                <a:ea typeface="+mn-ea"/>
                <a:cs typeface="+mn-cs"/>
              </a:rPr>
              <a:t> </a:t>
            </a:r>
            <a:endParaRPr lang="en-US" altLang="zh-CN" sz="1200" b="0" i="0" kern="1200" dirty="0">
              <a:solidFill>
                <a:schemeClr val="tx1"/>
              </a:solidFill>
              <a:effectLst/>
              <a:latin typeface="Segoe UI" panose="020B0502040204020203" pitchFamily="34" charset="0"/>
              <a:ea typeface="+mn-ea"/>
              <a:cs typeface="+mn-cs"/>
            </a:endParaRPr>
          </a:p>
          <a:p>
            <a:endParaRPr lang="en-US" sz="12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Segoe UI" panose="020B0502040204020203" pitchFamily="34" charset="0"/>
                <a:ea typeface="+mn-ea"/>
                <a:cs typeface="+mn-cs"/>
              </a:rPr>
              <a:t>They</a:t>
            </a:r>
            <a:r>
              <a:rPr lang="zh-CN" altLang="en-US" sz="1200" b="0" i="0" kern="1200" dirty="0">
                <a:solidFill>
                  <a:schemeClr val="tx1"/>
                </a:solidFill>
                <a:effectLst/>
                <a:latin typeface="Segoe UI" panose="020B0502040204020203" pitchFamily="34" charset="0"/>
                <a:ea typeface="+mn-ea"/>
                <a:cs typeface="+mn-cs"/>
              </a:rPr>
              <a:t> </a:t>
            </a:r>
            <a:r>
              <a:rPr lang="en-US" altLang="zh-CN" sz="1200" b="0" i="0" kern="1200" dirty="0">
                <a:solidFill>
                  <a:schemeClr val="tx1"/>
                </a:solidFill>
                <a:effectLst/>
                <a:latin typeface="Segoe UI" panose="020B0502040204020203" pitchFamily="34" charset="0"/>
                <a:ea typeface="+mn-ea"/>
                <a:cs typeface="+mn-cs"/>
              </a:rPr>
              <a:t>think</a:t>
            </a:r>
            <a:r>
              <a:rPr lang="zh-CN" altLang="en-US" sz="1200" b="0" i="0" kern="1200" dirty="0">
                <a:solidFill>
                  <a:schemeClr val="tx1"/>
                </a:solidFill>
                <a:effectLst/>
                <a:latin typeface="Segoe UI" panose="020B0502040204020203" pitchFamily="34" charset="0"/>
                <a:ea typeface="+mn-ea"/>
                <a:cs typeface="+mn-cs"/>
              </a:rPr>
              <a:t> </a:t>
            </a:r>
            <a:r>
              <a:rPr lang="en-US" altLang="zh-CN" sz="1200" b="0" i="0" kern="1200" dirty="0">
                <a:solidFill>
                  <a:schemeClr val="tx1"/>
                </a:solidFill>
                <a:effectLst/>
                <a:latin typeface="Segoe UI" panose="020B0502040204020203" pitchFamily="34" charset="0"/>
                <a:ea typeface="+mn-ea"/>
                <a:cs typeface="+mn-cs"/>
              </a:rPr>
              <a:t>that</a:t>
            </a:r>
            <a:r>
              <a:rPr lang="zh-CN" altLang="en-US" sz="1200" b="0" i="0" kern="1200" dirty="0">
                <a:solidFill>
                  <a:schemeClr val="tx1"/>
                </a:solidFill>
                <a:effectLst/>
                <a:latin typeface="Segoe UI" panose="020B0502040204020203" pitchFamily="34" charset="0"/>
                <a:ea typeface="+mn-ea"/>
                <a:cs typeface="+mn-cs"/>
              </a:rPr>
              <a:t> </a:t>
            </a:r>
            <a:r>
              <a:rPr lang="en-US" altLang="zh-CN" sz="1200" b="0" i="0" kern="1200" dirty="0">
                <a:solidFill>
                  <a:schemeClr val="tx1"/>
                </a:solidFill>
                <a:effectLst/>
                <a:latin typeface="Segoe UI" panose="020B0502040204020203" pitchFamily="34" charset="0"/>
                <a:ea typeface="+mn-ea"/>
                <a:cs typeface="+mn-cs"/>
              </a:rPr>
              <a:t>in</a:t>
            </a:r>
            <a:r>
              <a:rPr lang="zh-CN" altLang="en-US" sz="1200" b="0" i="0" kern="1200" dirty="0">
                <a:solidFill>
                  <a:schemeClr val="tx1"/>
                </a:solidFill>
                <a:effectLst/>
                <a:latin typeface="Segoe UI" panose="020B0502040204020203" pitchFamily="34" charset="0"/>
                <a:ea typeface="+mn-ea"/>
                <a:cs typeface="+mn-cs"/>
              </a:rPr>
              <a:t> </a:t>
            </a:r>
            <a:r>
              <a:rPr lang="en-US" altLang="zh-CN" sz="1200" b="0" i="0" kern="1200" dirty="0">
                <a:solidFill>
                  <a:schemeClr val="tx1"/>
                </a:solidFill>
                <a:effectLst/>
                <a:latin typeface="Segoe UI" panose="020B0502040204020203" pitchFamily="34" charset="0"/>
                <a:ea typeface="+mn-ea"/>
                <a:cs typeface="+mn-cs"/>
              </a:rPr>
              <a:t>most</a:t>
            </a:r>
            <a:r>
              <a:rPr lang="zh-CN" altLang="en-US" sz="1200" b="0" i="0" kern="1200" dirty="0">
                <a:solidFill>
                  <a:schemeClr val="tx1"/>
                </a:solidFill>
                <a:effectLst/>
                <a:latin typeface="Segoe UI" panose="020B0502040204020203" pitchFamily="34" charset="0"/>
                <a:ea typeface="+mn-ea"/>
                <a:cs typeface="+mn-cs"/>
              </a:rPr>
              <a:t> </a:t>
            </a:r>
            <a:r>
              <a:rPr lang="en-US" altLang="zh-CN" sz="1200" b="0" i="0" kern="1200" dirty="0">
                <a:solidFill>
                  <a:schemeClr val="tx1"/>
                </a:solidFill>
                <a:effectLst/>
                <a:latin typeface="Segoe UI" panose="020B0502040204020203" pitchFamily="34" charset="0"/>
                <a:ea typeface="+mn-ea"/>
                <a:cs typeface="+mn-cs"/>
              </a:rPr>
              <a:t>of</a:t>
            </a:r>
            <a:r>
              <a:rPr lang="zh-CN" altLang="en-US" sz="1200" b="0" i="0" kern="1200" dirty="0">
                <a:solidFill>
                  <a:schemeClr val="tx1"/>
                </a:solidFill>
                <a:effectLst/>
                <a:latin typeface="Segoe UI" panose="020B0502040204020203" pitchFamily="34" charset="0"/>
                <a:ea typeface="+mn-ea"/>
                <a:cs typeface="+mn-cs"/>
              </a:rPr>
              <a:t> </a:t>
            </a:r>
            <a:r>
              <a:rPr lang="en-US" altLang="zh-CN" sz="1200" b="0" i="0" kern="1200" dirty="0">
                <a:solidFill>
                  <a:schemeClr val="tx1"/>
                </a:solidFill>
                <a:effectLst/>
                <a:latin typeface="Segoe UI" panose="020B0502040204020203" pitchFamily="34" charset="0"/>
                <a:ea typeface="+mn-ea"/>
                <a:cs typeface="+mn-cs"/>
              </a:rPr>
              <a:t>time,</a:t>
            </a:r>
            <a:r>
              <a:rPr lang="zh-CN" altLang="en-US" sz="1200" b="0" i="0" kern="1200" dirty="0">
                <a:solidFill>
                  <a:schemeClr val="tx1"/>
                </a:solidFill>
                <a:effectLst/>
                <a:latin typeface="Segoe UI" panose="020B0502040204020203" pitchFamily="34" charset="0"/>
                <a:ea typeface="+mn-ea"/>
                <a:cs typeface="+mn-cs"/>
              </a:rPr>
              <a:t> </a:t>
            </a:r>
            <a:r>
              <a:rPr lang="en-US" sz="1200" b="0" i="0" kern="1200" dirty="0">
                <a:solidFill>
                  <a:schemeClr val="tx1"/>
                </a:solidFill>
                <a:effectLst/>
                <a:latin typeface="Segoe UI" panose="020B0502040204020203" pitchFamily="34" charset="0"/>
                <a:ea typeface="+mn-ea"/>
                <a:cs typeface="+mn-cs"/>
              </a:rPr>
              <a:t>we ultimately care not about a single benchmark, but about how well </a:t>
            </a:r>
            <a:r>
              <a:rPr lang="en-US" altLang="zh-CN" sz="1200" b="0" i="0" kern="1200" dirty="0">
                <a:solidFill>
                  <a:schemeClr val="tx1"/>
                </a:solidFill>
                <a:effectLst/>
                <a:latin typeface="Segoe UI" panose="020B0502040204020203" pitchFamily="34" charset="0"/>
                <a:ea typeface="+mn-ea"/>
                <a:cs typeface="+mn-cs"/>
              </a:rPr>
              <a:t>a</a:t>
            </a:r>
            <a:r>
              <a:rPr lang="zh-CN" altLang="en-US" sz="1200" b="0" i="0" kern="1200" dirty="0">
                <a:solidFill>
                  <a:schemeClr val="tx1"/>
                </a:solidFill>
                <a:effectLst/>
                <a:latin typeface="Segoe UI" panose="020B0502040204020203" pitchFamily="34" charset="0"/>
                <a:ea typeface="+mn-ea"/>
                <a:cs typeface="+mn-cs"/>
              </a:rPr>
              <a:t> </a:t>
            </a:r>
            <a:r>
              <a:rPr lang="en-US" altLang="zh-CN" sz="1200" b="0" i="0" kern="1200" dirty="0">
                <a:solidFill>
                  <a:schemeClr val="tx1"/>
                </a:solidFill>
                <a:effectLst/>
                <a:latin typeface="Segoe UI" panose="020B0502040204020203" pitchFamily="34" charset="0"/>
                <a:ea typeface="+mn-ea"/>
                <a:cs typeface="+mn-cs"/>
              </a:rPr>
              <a:t>method</a:t>
            </a:r>
            <a:r>
              <a:rPr lang="en-US" sz="1200" b="0" i="0" kern="1200" dirty="0">
                <a:solidFill>
                  <a:schemeClr val="tx1"/>
                </a:solidFill>
                <a:effectLst/>
                <a:latin typeface="Segoe UI" panose="020B0502040204020203" pitchFamily="34" charset="0"/>
                <a:ea typeface="+mn-ea"/>
                <a:cs typeface="+mn-cs"/>
              </a:rPr>
              <a:t> can work together with humans. </a:t>
            </a:r>
          </a:p>
          <a:p>
            <a:endParaRPr lang="en-US" sz="1200" b="0" i="0" kern="1200" dirty="0">
              <a:solidFill>
                <a:schemeClr val="tx1"/>
              </a:solidFill>
              <a:effectLst/>
              <a:latin typeface="Segoe UI" panose="020B0502040204020203" pitchFamily="34" charset="0"/>
              <a:ea typeface="+mn-ea"/>
              <a:cs typeface="+mn-cs"/>
            </a:endParaRPr>
          </a:p>
          <a:p>
            <a:r>
              <a:rPr lang="en-US" altLang="zh-CN" sz="1200" b="0" i="0" kern="1200" dirty="0">
                <a:solidFill>
                  <a:schemeClr val="tx1"/>
                </a:solidFill>
                <a:effectLst/>
                <a:latin typeface="Segoe UI" panose="020B0502040204020203" pitchFamily="34" charset="0"/>
                <a:ea typeface="+mn-ea"/>
                <a:cs typeface="+mn-cs"/>
              </a:rPr>
              <a:t>With</a:t>
            </a:r>
            <a:r>
              <a:rPr lang="en-US" sz="1200" b="0" i="0" kern="1200" dirty="0">
                <a:solidFill>
                  <a:schemeClr val="tx1"/>
                </a:solidFill>
                <a:effectLst/>
                <a:latin typeface="Segoe UI" panose="020B0502040204020203" pitchFamily="34" charset="0"/>
                <a:ea typeface="+mn-ea"/>
                <a:cs typeface="+mn-cs"/>
              </a:rPr>
              <a:t> recent </a:t>
            </a:r>
            <a:r>
              <a:rPr lang="en-US" altLang="zh-CN" sz="1200" b="0" i="0" kern="1200" dirty="0">
                <a:solidFill>
                  <a:schemeClr val="tx1"/>
                </a:solidFill>
                <a:effectLst/>
                <a:latin typeface="Segoe UI" panose="020B0502040204020203" pitchFamily="34" charset="0"/>
                <a:ea typeface="+mn-ea"/>
                <a:cs typeface="+mn-cs"/>
              </a:rPr>
              <a:t>progress</a:t>
            </a:r>
            <a:r>
              <a:rPr lang="en-US" sz="1200" b="0" i="0" kern="1200" dirty="0">
                <a:solidFill>
                  <a:schemeClr val="tx1"/>
                </a:solidFill>
                <a:effectLst/>
                <a:latin typeface="Segoe UI" panose="020B0502040204020203" pitchFamily="34" charset="0"/>
                <a:ea typeface="+mn-ea"/>
                <a:cs typeface="+mn-cs"/>
              </a:rPr>
              <a:t>, </a:t>
            </a:r>
            <a:r>
              <a:rPr lang="en-US" altLang="zh-CN" sz="1200" b="0" i="0" kern="1200" dirty="0">
                <a:solidFill>
                  <a:schemeClr val="tx1"/>
                </a:solidFill>
                <a:effectLst/>
                <a:latin typeface="Segoe UI" panose="020B0502040204020203" pitchFamily="34" charset="0"/>
                <a:ea typeface="+mn-ea"/>
                <a:cs typeface="+mn-cs"/>
              </a:rPr>
              <a:t>they</a:t>
            </a:r>
            <a:r>
              <a:rPr lang="zh-CN" altLang="en-US" sz="1200" b="0" i="0" kern="1200" dirty="0">
                <a:solidFill>
                  <a:schemeClr val="tx1"/>
                </a:solidFill>
                <a:effectLst/>
                <a:latin typeface="Segoe UI" panose="020B0502040204020203" pitchFamily="34" charset="0"/>
                <a:ea typeface="+mn-ea"/>
                <a:cs typeface="+mn-cs"/>
              </a:rPr>
              <a:t> </a:t>
            </a:r>
            <a:r>
              <a:rPr lang="en-US" sz="1200" b="0" i="0" kern="1200" dirty="0">
                <a:solidFill>
                  <a:schemeClr val="tx1"/>
                </a:solidFill>
                <a:effectLst/>
                <a:latin typeface="Segoe UI" panose="020B0502040204020203" pitchFamily="34" charset="0"/>
                <a:ea typeface="+mn-ea"/>
                <a:cs typeface="+mn-cs"/>
              </a:rPr>
              <a:t>think </a:t>
            </a:r>
            <a:r>
              <a:rPr lang="zh-CN" altLang="en-US" sz="1200" b="0" i="0" kern="1200" dirty="0">
                <a:solidFill>
                  <a:schemeClr val="tx1"/>
                </a:solidFill>
                <a:effectLst/>
                <a:latin typeface="Segoe UI" panose="020B0502040204020203" pitchFamily="34" charset="0"/>
                <a:ea typeface="+mn-ea"/>
                <a:cs typeface="+mn-cs"/>
              </a:rPr>
              <a:t> </a:t>
            </a:r>
            <a:r>
              <a:rPr lang="en-US" altLang="zh-CN" sz="1200" b="0" i="0" kern="1200" dirty="0">
                <a:solidFill>
                  <a:schemeClr val="tx1"/>
                </a:solidFill>
                <a:effectLst/>
                <a:latin typeface="Segoe UI" panose="020B0502040204020203" pitchFamily="34" charset="0"/>
                <a:ea typeface="+mn-ea"/>
                <a:cs typeface="+mn-cs"/>
              </a:rPr>
              <a:t>that</a:t>
            </a:r>
            <a:r>
              <a:rPr lang="zh-CN" altLang="en-US" sz="1200" b="0" i="0" kern="1200" dirty="0">
                <a:solidFill>
                  <a:schemeClr val="tx1"/>
                </a:solidFill>
                <a:effectLst/>
                <a:latin typeface="Segoe UI" panose="020B0502040204020203" pitchFamily="34" charset="0"/>
                <a:ea typeface="+mn-ea"/>
                <a:cs typeface="+mn-cs"/>
              </a:rPr>
              <a:t>  </a:t>
            </a:r>
            <a:r>
              <a:rPr lang="en-US" sz="1200" b="0" i="0" kern="1200" dirty="0">
                <a:solidFill>
                  <a:schemeClr val="tx1"/>
                </a:solidFill>
                <a:effectLst/>
                <a:latin typeface="Segoe UI" panose="020B0502040204020203" pitchFamily="34" charset="0"/>
                <a:ea typeface="+mn-ea"/>
                <a:cs typeface="+mn-cs"/>
              </a:rPr>
              <a:t>models are good enough to be put in the loop with humans</a:t>
            </a:r>
            <a:r>
              <a:rPr lang="en-US" altLang="zh-CN" sz="1200" b="0" i="0" kern="1200" dirty="0">
                <a:solidFill>
                  <a:schemeClr val="tx1"/>
                </a:solidFill>
                <a:effectLst/>
                <a:latin typeface="Segoe UI" panose="020B0502040204020203" pitchFamily="34" charset="0"/>
                <a:ea typeface="+mn-ea"/>
                <a:cs typeface="+mn-cs"/>
              </a:rPr>
              <a:t>.</a:t>
            </a:r>
            <a:r>
              <a:rPr lang="zh-CN" altLang="en-US" sz="1200" b="0" i="0" kern="1200" dirty="0">
                <a:solidFill>
                  <a:schemeClr val="tx1"/>
                </a:solidFill>
                <a:effectLst/>
                <a:latin typeface="Segoe UI" panose="020B0502040204020203" pitchFamily="34" charset="0"/>
                <a:ea typeface="+mn-ea"/>
                <a:cs typeface="+mn-cs"/>
              </a:rPr>
              <a:t> </a:t>
            </a:r>
            <a:endParaRPr lang="en-US" i="0"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EF219-4580-42FB-8D33-0857B2ACD9B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325903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panose="020B0502040204020203" pitchFamily="34" charset="0"/>
              <a:ea typeface="+mn-ea"/>
              <a:cs typeface="+mn-cs"/>
            </a:endParaRPr>
          </a:p>
          <a:p>
            <a:endParaRPr lang="en-US" sz="1200" kern="1200" dirty="0">
              <a:solidFill>
                <a:schemeClr val="tx1"/>
              </a:solidFill>
              <a:effectLst/>
              <a:latin typeface="Segoe UI" panose="020B0502040204020203" pitchFamily="34" charset="0"/>
              <a:ea typeface="+mn-ea"/>
              <a:cs typeface="+mn-cs"/>
            </a:endParaRPr>
          </a:p>
          <a:p>
            <a:endParaRPr lang="en-US" sz="1200" kern="1200" dirty="0">
              <a:solidFill>
                <a:schemeClr val="tx1"/>
              </a:solidFill>
              <a:effectLst/>
              <a:latin typeface="Segoe UI" panose="020B05020402040202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EF219-4580-42FB-8D33-0857B2ACD9B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325903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EF219-4580-42FB-8D33-0857B2ACD9B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027077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2</a:t>
            </a:fld>
            <a:endParaRPr lang="en-US"/>
          </a:p>
        </p:txBody>
      </p:sp>
    </p:spTree>
    <p:extLst>
      <p:ext uri="{BB962C8B-B14F-4D97-AF65-F5344CB8AC3E}">
        <p14:creationId xmlns:p14="http://schemas.microsoft.com/office/powerpoint/2010/main" val="1958189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EF219-4580-42FB-8D33-0857B2ACD9B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03840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EF219-4580-42FB-8D33-0857B2ACD9B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01402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22</a:t>
            </a:fld>
            <a:endParaRPr lang="en-US"/>
          </a:p>
        </p:txBody>
      </p:sp>
    </p:spTree>
    <p:extLst>
      <p:ext uri="{BB962C8B-B14F-4D97-AF65-F5344CB8AC3E}">
        <p14:creationId xmlns:p14="http://schemas.microsoft.com/office/powerpoint/2010/main" val="739537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To investigate this question about the true estimation of the machine commonsense capabilities, </a:t>
            </a:r>
            <a:r>
              <a:rPr lang="en-US" altLang="zh-CN" dirty="0"/>
              <a:t>they</a:t>
            </a:r>
            <a:r>
              <a:rPr lang="en-US" dirty="0"/>
              <a:t> introduce</a:t>
            </a:r>
            <a:r>
              <a:rPr lang="en-US" altLang="zh-CN" dirty="0"/>
              <a:t>d</a:t>
            </a:r>
            <a:r>
              <a:rPr lang="en-US" dirty="0"/>
              <a:t> WINOGRANDE, a new dataset with 44k problems</a:t>
            </a:r>
          </a:p>
          <a:p>
            <a:endParaRPr lang="en-US" dirty="0"/>
          </a:p>
          <a:p>
            <a:r>
              <a:rPr lang="en-US" altLang="zh-CN" dirty="0"/>
              <a:t>They</a:t>
            </a:r>
            <a:r>
              <a:rPr lang="zh-CN" altLang="en-US" dirty="0"/>
              <a:t> </a:t>
            </a:r>
            <a:r>
              <a:rPr lang="en-US" altLang="zh-CN" dirty="0"/>
              <a:t>proposed</a:t>
            </a:r>
            <a:r>
              <a:rPr lang="zh-CN" altLang="en-US" dirty="0"/>
              <a:t> </a:t>
            </a:r>
            <a:r>
              <a:rPr lang="en-US" dirty="0"/>
              <a:t>a</a:t>
            </a:r>
            <a:r>
              <a:rPr lang="en-US" altLang="zh-CN" dirty="0"/>
              <a:t>n</a:t>
            </a:r>
            <a:r>
              <a:rPr lang="zh-CN" altLang="en-US" dirty="0"/>
              <a:t> </a:t>
            </a:r>
            <a:r>
              <a:rPr lang="en-US" dirty="0"/>
              <a:t>algorithm </a:t>
            </a:r>
            <a:r>
              <a:rPr lang="en-US" altLang="zh-CN" dirty="0"/>
              <a:t>to</a:t>
            </a:r>
            <a:r>
              <a:rPr lang="en-US" dirty="0"/>
              <a:t> generalize human-detectable biases based on word occurrences to machine-detectable biases based on embedding occurrences</a:t>
            </a:r>
            <a:r>
              <a:rPr lang="en-US" altLang="zh-CN" dirty="0"/>
              <a:t>.</a:t>
            </a:r>
          </a:p>
          <a:p>
            <a:endParaRPr lang="en-US" dirty="0"/>
          </a:p>
          <a:p>
            <a:endParaRPr lang="en-US" dirty="0"/>
          </a:p>
          <a:p>
            <a:r>
              <a:rPr lang="en-US" dirty="0"/>
              <a:t>The effect of debiasing </a:t>
            </a:r>
            <a:r>
              <a:rPr lang="en-US" altLang="zh-CN" dirty="0"/>
              <a:t>method</a:t>
            </a:r>
            <a:r>
              <a:rPr lang="zh-CN" altLang="en-US" dirty="0"/>
              <a:t> </a:t>
            </a:r>
            <a:r>
              <a:rPr lang="en-US" altLang="zh-CN" dirty="0"/>
              <a:t>is</a:t>
            </a:r>
            <a:r>
              <a:rPr lang="zh-CN" altLang="en-US" dirty="0"/>
              <a:t> </a:t>
            </a:r>
            <a:r>
              <a:rPr lang="en-US" altLang="zh-CN" dirty="0"/>
              <a:t>shown</a:t>
            </a:r>
            <a:r>
              <a:rPr lang="zh-CN" altLang="en-US" dirty="0"/>
              <a:t> </a:t>
            </a:r>
            <a:r>
              <a:rPr lang="en-US" altLang="zh-CN" dirty="0"/>
              <a:t>in</a:t>
            </a:r>
            <a:r>
              <a:rPr lang="zh-CN" altLang="en-US" dirty="0"/>
              <a:t> </a:t>
            </a:r>
            <a:r>
              <a:rPr lang="en-US" altLang="zh-CN" dirty="0"/>
              <a:t>the</a:t>
            </a:r>
            <a:r>
              <a:rPr lang="zh-CN" altLang="en-US" dirty="0"/>
              <a:t> </a:t>
            </a:r>
            <a:r>
              <a:rPr lang="en-US" altLang="zh-CN" dirty="0"/>
              <a:t>right</a:t>
            </a:r>
            <a:r>
              <a:rPr lang="zh-CN" altLang="en-US" dirty="0"/>
              <a:t> </a:t>
            </a:r>
            <a:r>
              <a:rPr lang="en-US" altLang="zh-CN" dirty="0"/>
              <a:t>figure</a:t>
            </a:r>
            <a:r>
              <a:rPr lang="en-US" dirty="0"/>
              <a:t>. </a:t>
            </a:r>
            <a:r>
              <a:rPr lang="en-US" altLang="zh-CN" dirty="0"/>
              <a:t>The</a:t>
            </a:r>
            <a:r>
              <a:rPr lang="zh-CN" altLang="en-US" dirty="0"/>
              <a:t> </a:t>
            </a:r>
            <a:r>
              <a:rPr lang="en-US" altLang="zh-CN" dirty="0"/>
              <a:t>figure</a:t>
            </a:r>
            <a:r>
              <a:rPr lang="zh-CN" altLang="en-US" dirty="0"/>
              <a:t> </a:t>
            </a:r>
            <a:r>
              <a:rPr lang="en-US" dirty="0"/>
              <a:t>plots </a:t>
            </a:r>
            <a:r>
              <a:rPr lang="en-US" dirty="0" err="1"/>
              <a:t>RoBERTa</a:t>
            </a:r>
            <a:r>
              <a:rPr lang="en-US" dirty="0"/>
              <a:t> pre-computed embeddings whose dimension is reduced to 2D (top) and 1D (bottom) using Principal Component Analysis (PCA)</a:t>
            </a:r>
            <a:r>
              <a:rPr lang="en-US" altLang="zh-CN" dirty="0"/>
              <a:t>.</a:t>
            </a:r>
            <a:r>
              <a:rPr lang="zh-CN" altLang="en-US" dirty="0"/>
              <a:t> </a:t>
            </a:r>
            <a:r>
              <a:rPr lang="en-US" dirty="0"/>
              <a:t> Data points are colored depending on the label (i.e., the answer y is option 1 (blue) or 2 (red)). </a:t>
            </a:r>
          </a:p>
          <a:p>
            <a:endParaRPr lang="en-US" altLang="zh-CN" dirty="0"/>
          </a:p>
          <a:p>
            <a:r>
              <a:rPr lang="en-US" altLang="zh-CN" dirty="0"/>
              <a:t>From</a:t>
            </a:r>
            <a:r>
              <a:rPr lang="zh-CN" altLang="en-US" dirty="0"/>
              <a:t> </a:t>
            </a:r>
            <a:r>
              <a:rPr lang="en-US" altLang="zh-CN" dirty="0"/>
              <a:t>the</a:t>
            </a:r>
            <a:r>
              <a:rPr lang="zh-CN" altLang="en-US" dirty="0"/>
              <a:t> </a:t>
            </a:r>
            <a:r>
              <a:rPr lang="en-US" altLang="zh-CN" dirty="0"/>
              <a:t>the</a:t>
            </a:r>
            <a:r>
              <a:rPr lang="zh-CN" altLang="en-US" dirty="0"/>
              <a:t> </a:t>
            </a:r>
            <a:r>
              <a:rPr lang="en-US" altLang="zh-CN" dirty="0"/>
              <a:t>figure,</a:t>
            </a:r>
            <a:r>
              <a:rPr lang="zh-CN" altLang="en-US" dirty="0"/>
              <a:t> </a:t>
            </a:r>
            <a:r>
              <a:rPr lang="en-US" altLang="zh-CN" dirty="0"/>
              <a:t>we</a:t>
            </a:r>
            <a:r>
              <a:rPr lang="zh-CN" altLang="en-US" dirty="0"/>
              <a:t> </a:t>
            </a:r>
            <a:r>
              <a:rPr lang="en-US" altLang="zh-CN" dirty="0"/>
              <a:t>can</a:t>
            </a:r>
            <a:r>
              <a:rPr lang="zh-CN" altLang="en-US" dirty="0"/>
              <a:t> </a:t>
            </a:r>
            <a:r>
              <a:rPr lang="en-US" altLang="zh-CN" dirty="0"/>
              <a:t>know</a:t>
            </a:r>
            <a:r>
              <a:rPr lang="zh-CN" altLang="en-US" dirty="0"/>
              <a:t> </a:t>
            </a:r>
            <a:r>
              <a:rPr lang="en-US" altLang="zh-CN" dirty="0"/>
              <a:t>that</a:t>
            </a:r>
            <a:r>
              <a:rPr lang="zh-CN" altLang="en-US" dirty="0"/>
              <a:t> </a:t>
            </a:r>
            <a:r>
              <a:rPr lang="en-US" altLang="zh-CN" dirty="0"/>
              <a:t>the</a:t>
            </a:r>
            <a:r>
              <a:rPr lang="zh-CN" altLang="en-US" dirty="0"/>
              <a:t> </a:t>
            </a:r>
            <a:r>
              <a:rPr lang="en-US" altLang="zh-CN" dirty="0"/>
              <a:t>original</a:t>
            </a:r>
            <a:r>
              <a:rPr lang="zh-CN" altLang="en-US" dirty="0"/>
              <a:t> </a:t>
            </a:r>
            <a:r>
              <a:rPr lang="en-US" altLang="zh-CN" dirty="0"/>
              <a:t>dataset</a:t>
            </a:r>
            <a:r>
              <a:rPr lang="zh-CN" altLang="en-US" dirty="0"/>
              <a:t> </a:t>
            </a:r>
            <a:r>
              <a:rPr lang="en-US" altLang="zh-CN" dirty="0"/>
              <a:t>is</a:t>
            </a:r>
            <a:r>
              <a:rPr lang="zh-CN" altLang="en-US" dirty="0"/>
              <a:t> </a:t>
            </a:r>
            <a:r>
              <a:rPr lang="en-US" altLang="zh-CN" dirty="0"/>
              <a:t>highly</a:t>
            </a:r>
            <a:r>
              <a:rPr lang="zh-CN" altLang="en-US" dirty="0"/>
              <a:t> </a:t>
            </a:r>
            <a:r>
              <a:rPr lang="en-US" altLang="zh-CN" dirty="0"/>
              <a:t>biased.</a:t>
            </a:r>
            <a:r>
              <a:rPr lang="zh-CN" altLang="en-US" dirty="0"/>
              <a:t> </a:t>
            </a:r>
            <a:r>
              <a:rPr lang="en-US" altLang="zh-CN" dirty="0"/>
              <a:t>Methods</a:t>
            </a:r>
            <a:r>
              <a:rPr lang="zh-CN" altLang="en-US" dirty="0"/>
              <a:t> </a:t>
            </a:r>
            <a:r>
              <a:rPr lang="en-US" altLang="zh-CN" dirty="0"/>
              <a:t>can</a:t>
            </a:r>
            <a:r>
              <a:rPr lang="zh-CN" altLang="en-US" dirty="0"/>
              <a:t> </a:t>
            </a:r>
            <a:r>
              <a:rPr lang="en-US" altLang="zh-CN" dirty="0"/>
              <a:t>easily</a:t>
            </a:r>
            <a:r>
              <a:rPr lang="zh-CN" altLang="en-US" dirty="0"/>
              <a:t> </a:t>
            </a:r>
            <a:r>
              <a:rPr lang="en-US" altLang="zh-CN" dirty="0"/>
              <a:t>find</a:t>
            </a:r>
            <a:r>
              <a:rPr lang="zh-CN" altLang="en-US" dirty="0"/>
              <a:t> </a:t>
            </a:r>
            <a:r>
              <a:rPr lang="en-US" altLang="zh-CN" dirty="0"/>
              <a:t>the</a:t>
            </a:r>
            <a:r>
              <a:rPr lang="zh-CN" altLang="en-US" dirty="0"/>
              <a:t> </a:t>
            </a:r>
            <a:r>
              <a:rPr lang="en-US" altLang="zh-CN" dirty="0"/>
              <a:t>decision</a:t>
            </a:r>
            <a:r>
              <a:rPr lang="zh-CN" altLang="en-US" dirty="0"/>
              <a:t> </a:t>
            </a:r>
            <a:r>
              <a:rPr lang="en-US" altLang="zh-CN" dirty="0"/>
              <a:t>boundary</a:t>
            </a:r>
            <a:r>
              <a:rPr lang="zh-CN" altLang="en-US" dirty="0"/>
              <a:t> </a:t>
            </a:r>
            <a:r>
              <a:rPr lang="en-US" altLang="zh-CN" dirty="0"/>
              <a:t>with</a:t>
            </a:r>
            <a:r>
              <a:rPr lang="zh-CN" altLang="en-US" dirty="0"/>
              <a:t> </a:t>
            </a:r>
            <a:r>
              <a:rPr lang="en-US" altLang="zh-CN" dirty="0"/>
              <a:t>surface</a:t>
            </a:r>
            <a:r>
              <a:rPr lang="zh-CN" altLang="en-US" dirty="0"/>
              <a:t> </a:t>
            </a:r>
            <a:r>
              <a:rPr lang="en-US" altLang="zh-CN" dirty="0"/>
              <a:t>patterns.</a:t>
            </a:r>
            <a:r>
              <a:rPr lang="zh-CN" altLang="en-US" dirty="0"/>
              <a:t>  </a:t>
            </a:r>
            <a:r>
              <a:rPr lang="en-US" altLang="zh-CN" dirty="0"/>
              <a:t>Debiasing</a:t>
            </a:r>
            <a:r>
              <a:rPr lang="zh-CN" altLang="en-US" dirty="0"/>
              <a:t> </a:t>
            </a:r>
            <a:r>
              <a:rPr lang="en-US" altLang="zh-CN" dirty="0"/>
              <a:t>is</a:t>
            </a:r>
            <a:r>
              <a:rPr lang="zh-CN" altLang="en-US" dirty="0"/>
              <a:t> </a:t>
            </a:r>
            <a:r>
              <a:rPr lang="en-US" altLang="zh-CN" dirty="0"/>
              <a:t>an</a:t>
            </a:r>
            <a:r>
              <a:rPr lang="zh-CN" altLang="en-US" dirty="0"/>
              <a:t> </a:t>
            </a:r>
            <a:r>
              <a:rPr lang="en-US" altLang="zh-CN" dirty="0"/>
              <a:t>important</a:t>
            </a:r>
            <a:r>
              <a:rPr lang="zh-CN" altLang="en-US" dirty="0"/>
              <a:t> </a:t>
            </a:r>
            <a:r>
              <a:rPr lang="en-US" altLang="zh-CN" dirty="0"/>
              <a:t>step</a:t>
            </a:r>
            <a:r>
              <a:rPr lang="zh-CN" altLang="en-US" dirty="0"/>
              <a:t> </a:t>
            </a:r>
            <a:r>
              <a:rPr lang="en-US" altLang="zh-CN" dirty="0"/>
              <a:t>for</a:t>
            </a:r>
            <a:r>
              <a:rPr lang="zh-CN" altLang="en-US" dirty="0"/>
              <a:t> </a:t>
            </a:r>
            <a:r>
              <a:rPr lang="en-US" altLang="zh-CN" dirty="0"/>
              <a:t>constructing</a:t>
            </a:r>
            <a:r>
              <a:rPr lang="zh-CN" altLang="en-US" dirty="0"/>
              <a:t> </a:t>
            </a:r>
            <a:r>
              <a:rPr lang="en-US" altLang="zh-CN" dirty="0"/>
              <a:t>dataset.</a:t>
            </a:r>
            <a:r>
              <a:rPr lang="zh-CN" altLang="en-US" dirty="0"/>
              <a:t> </a:t>
            </a:r>
            <a:endParaRPr lang="en-US" dirty="0"/>
          </a:p>
          <a:p>
            <a:endParaRPr lang="en-US" dirty="0"/>
          </a:p>
          <a:p>
            <a:endParaRPr lang="en-US" dirty="0"/>
          </a:p>
          <a:p>
            <a:endParaRPr lang="en-US" dirty="0"/>
          </a:p>
          <a:p>
            <a:endParaRPr lang="en-CN"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23</a:t>
            </a:fld>
            <a:endParaRPr lang="en-US"/>
          </a:p>
        </p:txBody>
      </p:sp>
    </p:spTree>
    <p:extLst>
      <p:ext uri="{BB962C8B-B14F-4D97-AF65-F5344CB8AC3E}">
        <p14:creationId xmlns:p14="http://schemas.microsoft.com/office/powerpoint/2010/main" val="1485136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24</a:t>
            </a:fld>
            <a:endParaRPr lang="en-US"/>
          </a:p>
        </p:txBody>
      </p:sp>
    </p:spTree>
    <p:extLst>
      <p:ext uri="{BB962C8B-B14F-4D97-AF65-F5344CB8AC3E}">
        <p14:creationId xmlns:p14="http://schemas.microsoft.com/office/powerpoint/2010/main" val="3575514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panose="020B0502040204020203" pitchFamily="34" charset="0"/>
              <a:ea typeface="+mn-ea"/>
              <a:cs typeface="+mn-cs"/>
            </a:endParaRPr>
          </a:p>
          <a:p>
            <a:endParaRPr lang="en-US" sz="1200" kern="1200" dirty="0">
              <a:solidFill>
                <a:schemeClr val="tx1"/>
              </a:solidFill>
              <a:effectLst/>
              <a:latin typeface="Segoe UI" panose="020B0502040204020203" pitchFamily="34" charset="0"/>
              <a:ea typeface="+mn-ea"/>
              <a:cs typeface="+mn-cs"/>
            </a:endParaRPr>
          </a:p>
          <a:p>
            <a:endParaRPr lang="en-US" sz="1200" kern="1200" dirty="0">
              <a:solidFill>
                <a:schemeClr val="tx1"/>
              </a:solidFill>
              <a:effectLst/>
              <a:latin typeface="Segoe UI" panose="020B0502040204020203" pitchFamily="34" charset="0"/>
              <a:ea typeface="+mn-ea"/>
              <a:cs typeface="+mn-cs"/>
            </a:endParaRPr>
          </a:p>
          <a:p>
            <a:endParaRPr lang="en-US" sz="1200" kern="1200" dirty="0">
              <a:solidFill>
                <a:schemeClr val="tx1"/>
              </a:solidFill>
              <a:effectLst/>
              <a:latin typeface="Segoe UI" panose="020B0502040204020203" pitchFamily="34" charset="0"/>
              <a:ea typeface="+mn-ea"/>
              <a:cs typeface="+mn-cs"/>
            </a:endParaRPr>
          </a:p>
          <a:p>
            <a:endParaRPr lang="en-CN"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25</a:t>
            </a:fld>
            <a:endParaRPr lang="en-US"/>
          </a:p>
        </p:txBody>
      </p:sp>
    </p:spTree>
    <p:extLst>
      <p:ext uri="{BB962C8B-B14F-4D97-AF65-F5344CB8AC3E}">
        <p14:creationId xmlns:p14="http://schemas.microsoft.com/office/powerpoint/2010/main" val="2884938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EF219-4580-42FB-8D33-0857B2ACD9B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5399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B12EF219-4580-42FB-8D33-0857B2ACD9B9}" type="slidenum">
              <a:rPr lang="en-US" smtClean="0"/>
              <a:pPr/>
              <a:t>27</a:t>
            </a:fld>
            <a:endParaRPr lang="en-US"/>
          </a:p>
        </p:txBody>
      </p:sp>
    </p:spTree>
    <p:extLst>
      <p:ext uri="{BB962C8B-B14F-4D97-AF65-F5344CB8AC3E}">
        <p14:creationId xmlns:p14="http://schemas.microsoft.com/office/powerpoint/2010/main" val="2096309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EF219-4580-42FB-8D33-0857B2ACD9B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441767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EF219-4580-42FB-8D33-0857B2ACD9B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58189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3</a:t>
            </a:fld>
            <a:endParaRPr lang="en-US"/>
          </a:p>
        </p:txBody>
      </p:sp>
    </p:spTree>
    <p:extLst>
      <p:ext uri="{BB962C8B-B14F-4D97-AF65-F5344CB8AC3E}">
        <p14:creationId xmlns:p14="http://schemas.microsoft.com/office/powerpoint/2010/main" val="1670552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EF219-4580-42FB-8D33-0857B2ACD9B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847931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4</a:t>
            </a:fld>
            <a:endParaRPr lang="en-US"/>
          </a:p>
        </p:txBody>
      </p:sp>
    </p:spTree>
    <p:extLst>
      <p:ext uri="{BB962C8B-B14F-4D97-AF65-F5344CB8AC3E}">
        <p14:creationId xmlns:p14="http://schemas.microsoft.com/office/powerpoint/2010/main" val="996001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5</a:t>
            </a:fld>
            <a:endParaRPr lang="en-US"/>
          </a:p>
        </p:txBody>
      </p:sp>
    </p:spTree>
    <p:extLst>
      <p:ext uri="{BB962C8B-B14F-4D97-AF65-F5344CB8AC3E}">
        <p14:creationId xmlns:p14="http://schemas.microsoft.com/office/powerpoint/2010/main" val="2930212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6</a:t>
            </a:fld>
            <a:endParaRPr lang="en-US"/>
          </a:p>
        </p:txBody>
      </p:sp>
    </p:spTree>
    <p:extLst>
      <p:ext uri="{BB962C8B-B14F-4D97-AF65-F5344CB8AC3E}">
        <p14:creationId xmlns:p14="http://schemas.microsoft.com/office/powerpoint/2010/main" val="1600998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7</a:t>
            </a:fld>
            <a:endParaRPr lang="en-US"/>
          </a:p>
        </p:txBody>
      </p:sp>
    </p:spTree>
    <p:extLst>
      <p:ext uri="{BB962C8B-B14F-4D97-AF65-F5344CB8AC3E}">
        <p14:creationId xmlns:p14="http://schemas.microsoft.com/office/powerpoint/2010/main" val="3393697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8</a:t>
            </a:fld>
            <a:endParaRPr lang="en-US"/>
          </a:p>
        </p:txBody>
      </p:sp>
    </p:spTree>
    <p:extLst>
      <p:ext uri="{BB962C8B-B14F-4D97-AF65-F5344CB8AC3E}">
        <p14:creationId xmlns:p14="http://schemas.microsoft.com/office/powerpoint/2010/main" val="427530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2EF219-4580-42FB-8D33-0857B2ACD9B9}" type="slidenum">
              <a:rPr lang="en-US" smtClean="0"/>
              <a:pPr/>
              <a:t>9</a:t>
            </a:fld>
            <a:endParaRPr lang="en-US"/>
          </a:p>
        </p:txBody>
      </p:sp>
    </p:spTree>
    <p:extLst>
      <p:ext uri="{BB962C8B-B14F-4D97-AF65-F5344CB8AC3E}">
        <p14:creationId xmlns:p14="http://schemas.microsoft.com/office/powerpoint/2010/main" val="2765236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Plain">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3585" y="2244436"/>
            <a:ext cx="9608488" cy="2373746"/>
          </a:xfrm>
        </p:spPr>
        <p:txBody>
          <a:bodyPr lIns="146304" tIns="91440" rIns="146304" bIns="91440" anchor="t" anchorCtr="0"/>
          <a:lstStyle>
            <a:lvl1pPr marL="0" algn="l" defTabSz="914367" rtl="0" eaLnBrk="1" latinLnBrk="0" hangingPunct="1">
              <a:lnSpc>
                <a:spcPct val="90000"/>
              </a:lnSpc>
              <a:spcBef>
                <a:spcPct val="0"/>
              </a:spcBef>
              <a:buNone/>
              <a:defRPr lang="en-US" sz="6600"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Presentation title</a:t>
            </a:r>
          </a:p>
        </p:txBody>
      </p:sp>
    </p:spTree>
    <p:extLst>
      <p:ext uri="{BB962C8B-B14F-4D97-AF65-F5344CB8AC3E}">
        <p14:creationId xmlns:p14="http://schemas.microsoft.com/office/powerpoint/2010/main" val="1829137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884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55617931"/>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8494087"/>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193583"/>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5791737"/>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1032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19915"/>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074804"/>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812112"/>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84102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5297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19969456"/>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7091609"/>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AIN_Title and Content_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485745"/>
            <a:ext cx="11653523" cy="1375761"/>
          </a:xfrm>
        </p:spPr>
        <p:txBody>
          <a:bodyPr>
            <a:spAutoFit/>
          </a:bodyPr>
          <a:lstStyle>
            <a:lvl1pPr marL="282575" indent="-282575">
              <a:defRPr sz="2000" spc="20" baseline="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3662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1050404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406265421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038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6155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97217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6293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30259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3034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71216"/>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557664"/>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6977892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0275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3547279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28930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8784377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81475572"/>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46906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4370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65002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423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130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4093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0456670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3293254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0944809"/>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0531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67436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0419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94264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F246-FF13-4685-82A3-1EE6EA0D07D9}"/>
              </a:ext>
            </a:extLst>
          </p:cNvPr>
          <p:cNvSpPr/>
          <p:nvPr userDrawn="1"/>
        </p:nvSpPr>
        <p:spPr bwMode="auto">
          <a:xfrm>
            <a:off x="0" y="0"/>
            <a:ext cx="12192000" cy="11876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7471090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4025724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96600"/>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1862079"/>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0911958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27059983"/>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58735791"/>
      </p:ext>
    </p:extLst>
  </p:cSld>
  <p:clrMapOvr>
    <a:masterClrMapping/>
  </p:clrMapOvr>
  <p:extLst>
    <p:ext uri="{DCECCB84-F9BA-43D5-87BE-67443E8EF086}">
      <p15:sldGuideLst xmlns:p15="http://schemas.microsoft.com/office/powerpoint/2012/main">
        <p15:guide id="1" pos="391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640747549"/>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09953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244327"/>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25134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17912548"/>
      </p:ext>
    </p:extLst>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6917642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66715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8ACA-2A94-4DB5-BF2F-D7CA59D459A4}"/>
              </a:ext>
            </a:extLst>
          </p:cNvPr>
          <p:cNvSpPr>
            <a:spLocks noGrp="1"/>
          </p:cNvSpPr>
          <p:nvPr>
            <p:ph type="ctrTitle"/>
          </p:nvPr>
        </p:nvSpPr>
        <p:spPr>
          <a:xfrm>
            <a:off x="1523611" y="1122248"/>
            <a:ext cx="9144778" cy="2387692"/>
          </a:xfrm>
        </p:spPr>
        <p:txBody>
          <a:bodyPr anchor="b"/>
          <a:lstStyle>
            <a:lvl1pPr algn="ctr">
              <a:defRPr sz="5882"/>
            </a:lvl1pPr>
          </a:lstStyle>
          <a:p>
            <a:r>
              <a:rPr lang="en-US"/>
              <a:t>Click to edit Master title style</a:t>
            </a:r>
          </a:p>
        </p:txBody>
      </p:sp>
      <p:sp>
        <p:nvSpPr>
          <p:cNvPr id="3" name="Subtitle 2">
            <a:extLst>
              <a:ext uri="{FF2B5EF4-FFF2-40B4-BE49-F238E27FC236}">
                <a16:creationId xmlns:a16="http://schemas.microsoft.com/office/drawing/2014/main" id="{B807D6B0-D32D-4EDB-A87C-05DAA2DBFC2C}"/>
              </a:ext>
            </a:extLst>
          </p:cNvPr>
          <p:cNvSpPr>
            <a:spLocks noGrp="1"/>
          </p:cNvSpPr>
          <p:nvPr>
            <p:ph type="subTitle" idx="1"/>
          </p:nvPr>
        </p:nvSpPr>
        <p:spPr>
          <a:xfrm>
            <a:off x="1523611" y="3601773"/>
            <a:ext cx="9144778" cy="510524"/>
          </a:xfrm>
        </p:spPr>
        <p:txBody>
          <a:bodyPr/>
          <a:lstStyle>
            <a:lvl1pPr marL="0" indent="0" algn="ctr">
              <a:buNone/>
              <a:defRPr sz="2353"/>
            </a:lvl1pPr>
            <a:lvl2pPr marL="448193" indent="0" algn="ctr">
              <a:buNone/>
              <a:defRPr sz="1961"/>
            </a:lvl2pPr>
            <a:lvl3pPr marL="896386" indent="0" algn="ctr">
              <a:buNone/>
              <a:defRPr sz="1765"/>
            </a:lvl3pPr>
            <a:lvl4pPr marL="1344579" indent="0" algn="ctr">
              <a:buNone/>
              <a:defRPr sz="1568"/>
            </a:lvl4pPr>
            <a:lvl5pPr marL="1792773" indent="0" algn="ctr">
              <a:buNone/>
              <a:defRPr sz="1568"/>
            </a:lvl5pPr>
            <a:lvl6pPr marL="2240966" indent="0" algn="ctr">
              <a:buNone/>
              <a:defRPr sz="1568"/>
            </a:lvl6pPr>
            <a:lvl7pPr marL="2689159" indent="0" algn="ctr">
              <a:buNone/>
              <a:defRPr sz="1568"/>
            </a:lvl7pPr>
            <a:lvl8pPr marL="3137352" indent="0" algn="ctr">
              <a:buNone/>
              <a:defRPr sz="1568"/>
            </a:lvl8pPr>
            <a:lvl9pPr marL="3585545" indent="0" algn="ctr">
              <a:buNone/>
              <a:defRPr sz="1568"/>
            </a:lvl9pPr>
          </a:lstStyle>
          <a:p>
            <a:r>
              <a:rPr lang="en-US"/>
              <a:t>Click to edit Master subtitle style</a:t>
            </a:r>
          </a:p>
        </p:txBody>
      </p:sp>
    </p:spTree>
    <p:extLst>
      <p:ext uri="{BB962C8B-B14F-4D97-AF65-F5344CB8AC3E}">
        <p14:creationId xmlns:p14="http://schemas.microsoft.com/office/powerpoint/2010/main" val="386778913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Slide White_Option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6"/>
            <a:ext cx="6273419" cy="1794661"/>
          </a:xfrm>
          <a:noFill/>
        </p:spPr>
        <p:txBody>
          <a:bodyPr lIns="146304" tIns="109728" rIns="146304" bIns="109728">
            <a:noAutofit/>
          </a:bodyPr>
          <a:lstStyle>
            <a:lvl1pPr marL="0" indent="0">
              <a:spcBef>
                <a:spcPts val="0"/>
              </a:spcBef>
              <a:buNone/>
              <a:defRPr sz="2353" spc="0" baseline="0">
                <a:solidFill>
                  <a:schemeClr val="accent5"/>
                </a:soli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3970" spc="-74" baseline="0">
                <a:solidFill>
                  <a:srgbClr val="0078D7"/>
                </a:solidFill>
              </a:defRPr>
            </a:lvl1pPr>
          </a:lstStyle>
          <a:p>
            <a:r>
              <a:rPr lang="en-US"/>
              <a:t>Presentation title</a:t>
            </a:r>
          </a:p>
        </p:txBody>
      </p:sp>
      <p:pic>
        <p:nvPicPr>
          <p:cNvPr id="7" name="Picture 6"/>
          <p:cNvPicPr>
            <a:picLocks noChangeAspect="1"/>
          </p:cNvPicPr>
          <p:nvPr userDrawn="1"/>
        </p:nvPicPr>
        <p:blipFill>
          <a:blip r:embed="rId2"/>
          <a:stretch>
            <a:fillRect/>
          </a:stretch>
        </p:blipFill>
        <p:spPr>
          <a:xfrm>
            <a:off x="451117" y="472222"/>
            <a:ext cx="1493059" cy="161379"/>
          </a:xfrm>
          <a:prstGeom prst="rect">
            <a:avLst/>
          </a:prstGeom>
        </p:spPr>
      </p:pic>
    </p:spTree>
    <p:extLst>
      <p:ext uri="{BB962C8B-B14F-4D97-AF65-F5344CB8AC3E}">
        <p14:creationId xmlns:p14="http://schemas.microsoft.com/office/powerpoint/2010/main" val="358769772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F780-3703-466F-9651-A74C7C39C9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23388B-D955-4620-8182-DAEA272ABE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3F6DC-4EDC-4F9A-9174-78117D356869}"/>
              </a:ext>
            </a:extLst>
          </p:cNvPr>
          <p:cNvSpPr>
            <a:spLocks noGrp="1"/>
          </p:cNvSpPr>
          <p:nvPr>
            <p:ph type="dt" sz="half" idx="10"/>
          </p:nvPr>
        </p:nvSpPr>
        <p:spPr/>
        <p:txBody>
          <a:bodyPr/>
          <a:lstStyle/>
          <a:p>
            <a:fld id="{D6BDD115-7E47-4577-B790-61067C46080F}" type="datetimeFigureOut">
              <a:rPr lang="en-US" smtClean="0"/>
              <a:t>7/28/2021</a:t>
            </a:fld>
            <a:endParaRPr lang="en-US"/>
          </a:p>
        </p:txBody>
      </p:sp>
      <p:sp>
        <p:nvSpPr>
          <p:cNvPr id="5" name="Footer Placeholder 4">
            <a:extLst>
              <a:ext uri="{FF2B5EF4-FFF2-40B4-BE49-F238E27FC236}">
                <a16:creationId xmlns:a16="http://schemas.microsoft.com/office/drawing/2014/main" id="{46871F7A-B9EB-4E85-BABD-804234CD0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7BC88-A0AA-4146-8B22-9173B70F82A8}"/>
              </a:ext>
            </a:extLst>
          </p:cNvPr>
          <p:cNvSpPr>
            <a:spLocks noGrp="1"/>
          </p:cNvSpPr>
          <p:nvPr>
            <p:ph type="sldNum" sz="quarter" idx="12"/>
          </p:nvPr>
        </p:nvSpPr>
        <p:spPr/>
        <p:txBody>
          <a:bodyPr/>
          <a:lstStyle/>
          <a:p>
            <a:fld id="{08C3B964-8927-41E1-996E-C566A47C9A7B}" type="slidenum">
              <a:rPr lang="en-US" smtClean="0"/>
              <a:t>‹#›</a:t>
            </a:fld>
            <a:endParaRPr lang="en-US"/>
          </a:p>
        </p:txBody>
      </p:sp>
    </p:spTree>
    <p:extLst>
      <p:ext uri="{BB962C8B-B14F-4D97-AF65-F5344CB8AC3E}">
        <p14:creationId xmlns:p14="http://schemas.microsoft.com/office/powerpoint/2010/main" val="7874377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88619738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0" y="1189177"/>
            <a:ext cx="11655841" cy="2000869"/>
          </a:xfrm>
        </p:spPr>
        <p:txBody>
          <a:bodyPr wrap="square">
            <a:spAutoFit/>
          </a:bodyPr>
          <a:lstStyle>
            <a:lvl1pPr marL="334524" indent="-334524">
              <a:buClr>
                <a:schemeClr val="tx2"/>
              </a:buClr>
              <a:defRPr sz="3528">
                <a:gradFill>
                  <a:gsLst>
                    <a:gs pos="1250">
                      <a:schemeClr val="tx2"/>
                    </a:gs>
                    <a:gs pos="99000">
                      <a:schemeClr val="tx2"/>
                    </a:gs>
                  </a:gsLst>
                  <a:lin ang="5400000" scaled="0"/>
                </a:gradFill>
              </a:defRPr>
            </a:lvl1pPr>
            <a:lvl2pPr marL="561690" indent="-225609">
              <a:buClr>
                <a:srgbClr val="525252"/>
              </a:buClr>
              <a:defRPr>
                <a:solidFill>
                  <a:srgbClr val="525252"/>
                </a:solidFill>
              </a:defRPr>
            </a:lvl2pPr>
            <a:lvl3pPr marL="721951" indent="-161817">
              <a:buClr>
                <a:srgbClr val="525252"/>
              </a:buClr>
              <a:defRPr>
                <a:solidFill>
                  <a:srgbClr val="525252"/>
                </a:solidFill>
              </a:defRPr>
            </a:lvl3pPr>
            <a:lvl4pPr marL="949116" indent="-164929">
              <a:buClr>
                <a:srgbClr val="525252"/>
              </a:buClr>
              <a:defRPr>
                <a:solidFill>
                  <a:srgbClr val="525252"/>
                </a:solidFill>
              </a:defRPr>
            </a:lvl4pPr>
            <a:lvl5pPr marL="1177837" indent="-169597">
              <a:buClr>
                <a:srgbClr val="525252"/>
              </a:buClr>
              <a:defRPr>
                <a:solidFill>
                  <a:srgbClr val="5252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p:nvSpPr>
        <p:spPr>
          <a:xfrm>
            <a:off x="179597" y="6609041"/>
            <a:ext cx="2360896" cy="253787"/>
          </a:xfrm>
          <a:prstGeom prst="rect">
            <a:avLst/>
          </a:prstGeom>
        </p:spPr>
        <p:txBody>
          <a:bodyPr wrap="square">
            <a:spAutoFit/>
          </a:bodyPr>
          <a:lstStyle/>
          <a:p>
            <a:r>
              <a:rPr lang="en-US" sz="1028"/>
              <a:t>Microsoft Confidential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124495029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MAIN_Title and Content_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485745"/>
            <a:ext cx="11653523" cy="1375761"/>
          </a:xfrm>
        </p:spPr>
        <p:txBody>
          <a:bodyPr>
            <a:spAutoFit/>
          </a:bodyPr>
          <a:lstStyle>
            <a:lvl1pPr marL="282575" indent="-282575">
              <a:defRPr sz="2000" spc="20" baseline="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992695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_Plain">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3585" y="2244436"/>
            <a:ext cx="9608488" cy="2373746"/>
          </a:xfrm>
        </p:spPr>
        <p:txBody>
          <a:bodyPr lIns="146304" tIns="91440" rIns="146304" bIns="91440" anchor="t" anchorCtr="0"/>
          <a:lstStyle>
            <a:lvl1pPr marL="0" algn="l" defTabSz="914367" rtl="0" eaLnBrk="1" latinLnBrk="0" hangingPunct="1">
              <a:lnSpc>
                <a:spcPct val="90000"/>
              </a:lnSpc>
              <a:spcBef>
                <a:spcPct val="0"/>
              </a:spcBef>
              <a:buNone/>
              <a:defRPr lang="en-US" sz="6600"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Presentation title</a:t>
            </a:r>
          </a:p>
        </p:txBody>
      </p:sp>
    </p:spTree>
    <p:extLst>
      <p:ext uri="{BB962C8B-B14F-4D97-AF65-F5344CB8AC3E}">
        <p14:creationId xmlns:p14="http://schemas.microsoft.com/office/powerpoint/2010/main" val="182913777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MAIN_Title and Content_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485745"/>
            <a:ext cx="11653523" cy="1375761"/>
          </a:xfrm>
        </p:spPr>
        <p:txBody>
          <a:bodyPr>
            <a:spAutoFit/>
          </a:bodyPr>
          <a:lstStyle>
            <a:lvl1pPr marL="282575" indent="-282575">
              <a:defRPr sz="2000" spc="20" baseline="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492808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213891"/>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181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21389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1650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sp>
        <p:nvSpPr>
          <p:cNvPr id="6"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88036288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1576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784941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42388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52766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3746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8847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19969456"/>
      </p:ext>
    </p:extLst>
  </p:cSld>
  <p:clrMapOvr>
    <a:overrideClrMapping bg1="dk1" tx1="lt1" bg2="dk2" tx2="lt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71216"/>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557664"/>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13055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96600"/>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8627351"/>
      </p:ext>
    </p:extLst>
  </p:cSld>
  <p:clrMapOvr>
    <a:overrideClrMapping bg1="dk1" tx1="lt1" bg2="dk2" tx2="lt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6671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sp>
        <p:nvSpPr>
          <p:cNvPr id="6"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88036288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8627351"/>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and Content_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485745"/>
            <a:ext cx="11653523" cy="1375761"/>
          </a:xfrm>
        </p:spPr>
        <p:txBody>
          <a:bodyPr>
            <a:spAutoFit/>
          </a:bodyPr>
          <a:lstStyle>
            <a:lvl1pPr marL="282575" indent="-282575">
              <a:defRPr sz="2000" spc="20" baseline="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120657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r>
              <a:rPr lang="en-US"/>
              <a:t>9/16/2016</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Question Generation with GAN</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F00CE93-B364-4B41-85F6-6A4F79D66B77}" type="slidenum">
              <a:rPr lang="en-US" smtClean="0"/>
              <a:pPr/>
              <a:t>‹#›</a:t>
            </a:fld>
            <a:endParaRPr lang="en-US"/>
          </a:p>
        </p:txBody>
      </p:sp>
      <p:sp>
        <p:nvSpPr>
          <p:cNvPr id="12" name="Title 1"/>
          <p:cNvSpPr>
            <a:spLocks noGrp="1"/>
          </p:cNvSpPr>
          <p:nvPr>
            <p:ph type="title"/>
          </p:nvPr>
        </p:nvSpPr>
        <p:spPr>
          <a:xfrm>
            <a:off x="831850" y="1709739"/>
            <a:ext cx="10515600" cy="2123122"/>
          </a:xfrm>
        </p:spPr>
        <p:txBody>
          <a:bodyPr anchor="b">
            <a:normAutofit/>
          </a:bodyPr>
          <a:lstStyle>
            <a:lvl1pPr>
              <a:defRPr sz="48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13" name="Text Placeholder 2"/>
          <p:cNvSpPr>
            <a:spLocks noGrp="1"/>
          </p:cNvSpPr>
          <p:nvPr>
            <p:ph type="body" idx="1"/>
          </p:nvPr>
        </p:nvSpPr>
        <p:spPr>
          <a:xfrm>
            <a:off x="831850" y="4010343"/>
            <a:ext cx="10515600" cy="1500187"/>
          </a:xfrm>
        </p:spPr>
        <p:txBody>
          <a:bodyPr/>
          <a:lstStyle>
            <a:lvl1pPr marL="0" indent="0">
              <a:buNone/>
              <a:defRPr sz="2400">
                <a:solidFill>
                  <a:schemeClr val="bg1"/>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7657298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138AD-309A-45FC-ABFE-7A38B1EC5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4E6D7E-382B-4B15-A517-AAA4C45CDF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DEA8B-AD01-49E5-B851-B0564B0C51D1}"/>
              </a:ext>
            </a:extLst>
          </p:cNvPr>
          <p:cNvSpPr>
            <a:spLocks noGrp="1"/>
          </p:cNvSpPr>
          <p:nvPr>
            <p:ph type="dt" sz="half" idx="10"/>
          </p:nvPr>
        </p:nvSpPr>
        <p:spPr/>
        <p:txBody>
          <a:bodyPr/>
          <a:lstStyle/>
          <a:p>
            <a:fld id="{EE39599D-BB73-4D64-BDDE-5C6CFBCC3F5B}" type="datetimeFigureOut">
              <a:rPr lang="en-US" smtClean="0"/>
              <a:t>7/28/2021</a:t>
            </a:fld>
            <a:endParaRPr lang="en-US"/>
          </a:p>
        </p:txBody>
      </p:sp>
      <p:sp>
        <p:nvSpPr>
          <p:cNvPr id="5" name="Footer Placeholder 4">
            <a:extLst>
              <a:ext uri="{FF2B5EF4-FFF2-40B4-BE49-F238E27FC236}">
                <a16:creationId xmlns:a16="http://schemas.microsoft.com/office/drawing/2014/main" id="{03C2E27E-FC65-48DA-A65C-2B625D0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45C10-DD41-4C97-996A-4F2D21704D7E}"/>
              </a:ext>
            </a:extLst>
          </p:cNvPr>
          <p:cNvSpPr>
            <a:spLocks noGrp="1"/>
          </p:cNvSpPr>
          <p:nvPr>
            <p:ph type="sldNum" sz="quarter" idx="12"/>
          </p:nvPr>
        </p:nvSpPr>
        <p:spPr/>
        <p:txBody>
          <a:bodyPr/>
          <a:lstStyle/>
          <a:p>
            <a:fld id="{D3614E7D-1BEC-4A7B-94E5-2F80A43771C9}" type="slidenum">
              <a:rPr lang="en-US" smtClean="0"/>
              <a:t>‹#›</a:t>
            </a:fld>
            <a:endParaRPr lang="en-US"/>
          </a:p>
        </p:txBody>
      </p:sp>
    </p:spTree>
    <p:extLst>
      <p:ext uri="{BB962C8B-B14F-4D97-AF65-F5344CB8AC3E}">
        <p14:creationId xmlns:p14="http://schemas.microsoft.com/office/powerpoint/2010/main" val="2913032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4C43-49B5-455F-9C54-721E1CAA93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5846FC-B3FF-4AA5-B604-B2E6F92D6E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319B02-E03E-4E28-9DAF-58FDC43AF96F}"/>
              </a:ext>
            </a:extLst>
          </p:cNvPr>
          <p:cNvSpPr>
            <a:spLocks noGrp="1"/>
          </p:cNvSpPr>
          <p:nvPr>
            <p:ph type="dt" sz="half" idx="10"/>
          </p:nvPr>
        </p:nvSpPr>
        <p:spPr/>
        <p:txBody>
          <a:bodyPr/>
          <a:lstStyle/>
          <a:p>
            <a:fld id="{EE39599D-BB73-4D64-BDDE-5C6CFBCC3F5B}" type="datetimeFigureOut">
              <a:rPr lang="en-US" smtClean="0"/>
              <a:t>7/28/2021</a:t>
            </a:fld>
            <a:endParaRPr lang="en-US"/>
          </a:p>
        </p:txBody>
      </p:sp>
      <p:sp>
        <p:nvSpPr>
          <p:cNvPr id="5" name="Footer Placeholder 4">
            <a:extLst>
              <a:ext uri="{FF2B5EF4-FFF2-40B4-BE49-F238E27FC236}">
                <a16:creationId xmlns:a16="http://schemas.microsoft.com/office/drawing/2014/main" id="{E154C19A-A95F-45A9-B4FE-19E7F7C880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01BCA-2102-4910-A76F-788C00259992}"/>
              </a:ext>
            </a:extLst>
          </p:cNvPr>
          <p:cNvSpPr>
            <a:spLocks noGrp="1"/>
          </p:cNvSpPr>
          <p:nvPr>
            <p:ph type="sldNum" sz="quarter" idx="12"/>
          </p:nvPr>
        </p:nvSpPr>
        <p:spPr/>
        <p:txBody>
          <a:bodyPr/>
          <a:lstStyle/>
          <a:p>
            <a:fld id="{D3614E7D-1BEC-4A7B-94E5-2F80A43771C9}" type="slidenum">
              <a:rPr lang="en-US" smtClean="0"/>
              <a:t>‹#›</a:t>
            </a:fld>
            <a:endParaRPr lang="en-US"/>
          </a:p>
        </p:txBody>
      </p:sp>
    </p:spTree>
    <p:extLst>
      <p:ext uri="{BB962C8B-B14F-4D97-AF65-F5344CB8AC3E}">
        <p14:creationId xmlns:p14="http://schemas.microsoft.com/office/powerpoint/2010/main" val="103702414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485745"/>
            <a:ext cx="11653523" cy="1375761"/>
          </a:xfrm>
        </p:spPr>
        <p:txBody>
          <a:bodyPr>
            <a:spAutoFit/>
          </a:bodyPr>
          <a:lstStyle>
            <a:lvl1pPr marL="282575" indent="-282575">
              <a:defRPr sz="2000" spc="20" baseline="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120657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E77A-35FF-4566-BD0E-C907AAAAEDFF}"/>
              </a:ext>
            </a:extLst>
          </p:cNvPr>
          <p:cNvSpPr>
            <a:spLocks noGrp="1"/>
          </p:cNvSpPr>
          <p:nvPr>
            <p:ph type="title"/>
          </p:nvPr>
        </p:nvSpPr>
        <p:spPr>
          <a:xfrm>
            <a:off x="312420" y="253981"/>
            <a:ext cx="11567160" cy="847339"/>
          </a:xfrm>
        </p:spPr>
        <p:txBody>
          <a:bodyPr/>
          <a:lstStyle>
            <a:lvl1pPr algn="ct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568E1E1-0B1B-4C0A-B642-A9420389209D}"/>
              </a:ext>
            </a:extLst>
          </p:cNvPr>
          <p:cNvSpPr>
            <a:spLocks noGrp="1"/>
          </p:cNvSpPr>
          <p:nvPr>
            <p:ph idx="1"/>
          </p:nvPr>
        </p:nvSpPr>
        <p:spPr>
          <a:xfrm>
            <a:off x="312420" y="1358970"/>
            <a:ext cx="11567160" cy="4930687"/>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D4843-3B9B-4692-892A-1C21FB5A2804}"/>
              </a:ext>
            </a:extLst>
          </p:cNvPr>
          <p:cNvSpPr>
            <a:spLocks noGrp="1"/>
          </p:cNvSpPr>
          <p:nvPr>
            <p:ph type="dt" sz="half" idx="10"/>
          </p:nvPr>
        </p:nvSpPr>
        <p:spPr/>
        <p:txBody>
          <a:bodyPr/>
          <a:lstStyle/>
          <a:p>
            <a:fld id="{D1640A57-BA6D-4510-8D45-E2533E2F5306}" type="datetime1">
              <a:rPr lang="en-US" smtClean="0"/>
              <a:t>7/28/2021</a:t>
            </a:fld>
            <a:endParaRPr lang="en-US"/>
          </a:p>
        </p:txBody>
      </p:sp>
      <p:sp>
        <p:nvSpPr>
          <p:cNvPr id="5" name="Footer Placeholder 4">
            <a:extLst>
              <a:ext uri="{FF2B5EF4-FFF2-40B4-BE49-F238E27FC236}">
                <a16:creationId xmlns:a16="http://schemas.microsoft.com/office/drawing/2014/main" id="{C1CCA5D5-3D63-4E5B-8DA9-5533B0086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9CE4E-7465-4F36-901E-FDCF99E33326}"/>
              </a:ext>
            </a:extLst>
          </p:cNvPr>
          <p:cNvSpPr>
            <a:spLocks noGrp="1"/>
          </p:cNvSpPr>
          <p:nvPr>
            <p:ph type="sldNum" sz="quarter" idx="12"/>
          </p:nvPr>
        </p:nvSpPr>
        <p:spPr>
          <a:xfrm>
            <a:off x="10654300" y="6356350"/>
            <a:ext cx="699499" cy="365125"/>
          </a:xfrm>
        </p:spPr>
        <p:txBody>
          <a:bodyPr/>
          <a:lstStyle/>
          <a:p>
            <a:fld id="{3CE06135-1DC4-439C-A969-6B344B6B7437}" type="slidenum">
              <a:rPr lang="en-US" smtClean="0"/>
              <a:t>‹#›</a:t>
            </a:fld>
            <a:endParaRPr lang="en-US"/>
          </a:p>
        </p:txBody>
      </p:sp>
    </p:spTree>
    <p:extLst>
      <p:ext uri="{BB962C8B-B14F-4D97-AF65-F5344CB8AC3E}">
        <p14:creationId xmlns:p14="http://schemas.microsoft.com/office/powerpoint/2010/main" val="158893211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_Title and Content_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485745"/>
            <a:ext cx="11653523" cy="1375761"/>
          </a:xfrm>
        </p:spPr>
        <p:txBody>
          <a:bodyPr>
            <a:spAutoFit/>
          </a:bodyPr>
          <a:lstStyle>
            <a:lvl1pPr marL="282575" indent="-282575">
              <a:defRPr sz="2000" spc="20" baseline="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4928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Plain">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3585" y="2244436"/>
            <a:ext cx="9608488" cy="2373746"/>
          </a:xfrm>
        </p:spPr>
        <p:txBody>
          <a:bodyPr lIns="146304" tIns="91440" rIns="146304" bIns="91440" anchor="t" anchorCtr="0"/>
          <a:lstStyle>
            <a:lvl1pPr marL="0" algn="l" defTabSz="914367" rtl="0" eaLnBrk="1" latinLnBrk="0" hangingPunct="1">
              <a:lnSpc>
                <a:spcPct val="90000"/>
              </a:lnSpc>
              <a:spcBef>
                <a:spcPct val="0"/>
              </a:spcBef>
              <a:buNone/>
              <a:defRPr lang="en-US" sz="6600"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Presentation title</a:t>
            </a:r>
          </a:p>
        </p:txBody>
      </p:sp>
    </p:spTree>
    <p:extLst>
      <p:ext uri="{BB962C8B-B14F-4D97-AF65-F5344CB8AC3E}">
        <p14:creationId xmlns:p14="http://schemas.microsoft.com/office/powerpoint/2010/main" val="66518001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518B0A2-D928-43B3-898A-E5B176FEDEC9}" type="slidenum">
              <a:rPr lang="en-US" smtClean="0"/>
              <a:pPr>
                <a:defRPr/>
              </a:pPr>
              <a:t>‹#›</a:t>
            </a:fld>
            <a:endParaRPr lang="en-US"/>
          </a:p>
        </p:txBody>
      </p:sp>
    </p:spTree>
    <p:extLst>
      <p:ext uri="{BB962C8B-B14F-4D97-AF65-F5344CB8AC3E}">
        <p14:creationId xmlns:p14="http://schemas.microsoft.com/office/powerpoint/2010/main" val="4213781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IN_Title and Content_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485745"/>
            <a:ext cx="11653523" cy="1375761"/>
          </a:xfrm>
        </p:spPr>
        <p:txBody>
          <a:bodyPr>
            <a:spAutoFit/>
          </a:bodyPr>
          <a:lstStyle>
            <a:lvl1pPr marL="282575" indent="-282575">
              <a:defRPr sz="2000" spc="20" baseline="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04687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AIN_Title and Content_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485745"/>
            <a:ext cx="11653523" cy="1375761"/>
          </a:xfrm>
        </p:spPr>
        <p:txBody>
          <a:bodyPr>
            <a:spAutoFit/>
          </a:bodyPr>
          <a:lstStyle>
            <a:lvl1pPr marL="282575" indent="-282575">
              <a:defRPr sz="2000" spc="20" baseline="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570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213891"/>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86537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21389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102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9075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2208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00878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68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8966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099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213891"/>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18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79053283"/>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71216"/>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291972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573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54262"/>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262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sp>
        <p:nvSpPr>
          <p:cNvPr id="6"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569871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58216358"/>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_Plain">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9450" y="718882"/>
            <a:ext cx="11182256" cy="2373746"/>
          </a:xfrm>
        </p:spPr>
        <p:txBody>
          <a:bodyPr lIns="146304" tIns="91440" rIns="146304" bIns="91440" anchor="t" anchorCtr="0"/>
          <a:lstStyle>
            <a:lvl1pPr marL="0" algn="l" defTabSz="914367" rtl="0" eaLnBrk="1" latinLnBrk="0" hangingPunct="1">
              <a:lnSpc>
                <a:spcPct val="90000"/>
              </a:lnSpc>
              <a:spcBef>
                <a:spcPct val="0"/>
              </a:spcBef>
              <a:buNone/>
              <a:defRPr lang="en-US" sz="5400"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Presentation title</a:t>
            </a:r>
          </a:p>
        </p:txBody>
      </p:sp>
      <p:sp>
        <p:nvSpPr>
          <p:cNvPr id="3" name="Text Placeholder 2"/>
          <p:cNvSpPr>
            <a:spLocks noGrp="1"/>
          </p:cNvSpPr>
          <p:nvPr>
            <p:ph type="body" sz="quarter" idx="10"/>
          </p:nvPr>
        </p:nvSpPr>
        <p:spPr>
          <a:xfrm>
            <a:off x="449450" y="3563377"/>
            <a:ext cx="9721850" cy="1486561"/>
          </a:xfrm>
        </p:spPr>
        <p:txBody>
          <a:bodyPr/>
          <a:lstStyle>
            <a:lvl1pPr marL="0" indent="0">
              <a:buNone/>
              <a:defRPr sz="2400">
                <a:latin typeface="+mn-lt"/>
              </a:defRPr>
            </a:lvl1pPr>
            <a:lvl2pPr marL="0" indent="0">
              <a:buNone/>
              <a:defRPr sz="1800">
                <a:latin typeface="+mn-lt"/>
              </a:defRPr>
            </a:lvl2pPr>
            <a:lvl3pPr marL="0" indent="0">
              <a:buNone/>
              <a:defRPr>
                <a:latin typeface="+mn-lt"/>
              </a:defRPr>
            </a:lvl3pPr>
            <a:lvl4pPr marL="0" indent="0">
              <a:buNone/>
              <a:defRPr>
                <a:latin typeface="+mn-lt"/>
              </a:defRPr>
            </a:lvl4pPr>
            <a:lvl5pPr marL="0" indent="0">
              <a:buNone/>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4767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Content_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485745"/>
            <a:ext cx="11653523" cy="1375761"/>
          </a:xfrm>
        </p:spPr>
        <p:txBody>
          <a:bodyPr>
            <a:spAutoFit/>
          </a:bodyPr>
          <a:lstStyle>
            <a:lvl1pPr marL="282575" indent="-282575">
              <a:defRPr sz="2000" spc="20" baseline="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48874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_Plain">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3585" y="2244437"/>
            <a:ext cx="9608488" cy="2373746"/>
          </a:xfrm>
        </p:spPr>
        <p:txBody>
          <a:bodyPr lIns="146304" tIns="91440" rIns="146304" bIns="91440" anchor="t" anchorCtr="0"/>
          <a:lstStyle>
            <a:lvl1pPr marL="0" algn="l" defTabSz="914192" rtl="0" eaLnBrk="1" latinLnBrk="0" hangingPunct="1">
              <a:lnSpc>
                <a:spcPct val="90000"/>
              </a:lnSpc>
              <a:spcBef>
                <a:spcPct val="0"/>
              </a:spcBef>
              <a:buNone/>
              <a:defRPr lang="en-US" sz="6598"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Presentation title</a:t>
            </a:r>
          </a:p>
        </p:txBody>
      </p:sp>
    </p:spTree>
    <p:extLst>
      <p:ext uri="{BB962C8B-B14F-4D97-AF65-F5344CB8AC3E}">
        <p14:creationId xmlns:p14="http://schemas.microsoft.com/office/powerpoint/2010/main" val="330196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21389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16501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_Title and Content_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485746"/>
            <a:ext cx="11653523" cy="1375761"/>
          </a:xfrm>
        </p:spPr>
        <p:txBody>
          <a:bodyPr>
            <a:spAutoFit/>
          </a:bodyPr>
          <a:lstStyle>
            <a:lvl1pPr marL="282520" indent="-282520">
              <a:defRPr sz="2000" spc="20" baseline="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44430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213892"/>
            <a:ext cx="11653523" cy="154417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6480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213892"/>
            <a:ext cx="11653523" cy="154417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710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583974"/>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6433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228816"/>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228816"/>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808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228816"/>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228816"/>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0240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186569"/>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186569"/>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68807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186569"/>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186569"/>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92303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8936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2000016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1576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71217"/>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0759190"/>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477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428191"/>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543235"/>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5925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sp>
        <p:nvSpPr>
          <p:cNvPr id="6"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8292459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49398126"/>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_Plain">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9450" y="718882"/>
            <a:ext cx="11182256" cy="2373746"/>
          </a:xfrm>
        </p:spPr>
        <p:txBody>
          <a:bodyPr lIns="146304" tIns="91440" rIns="146304" bIns="91440" anchor="t" anchorCtr="0"/>
          <a:lstStyle>
            <a:lvl1pPr marL="0" algn="l" defTabSz="914192" rtl="0" eaLnBrk="1" latinLnBrk="0" hangingPunct="1">
              <a:lnSpc>
                <a:spcPct val="90000"/>
              </a:lnSpc>
              <a:spcBef>
                <a:spcPct val="0"/>
              </a:spcBef>
              <a:buNone/>
              <a:defRPr lang="en-US" sz="539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Presentation title</a:t>
            </a:r>
          </a:p>
        </p:txBody>
      </p:sp>
      <p:sp>
        <p:nvSpPr>
          <p:cNvPr id="3" name="Text Placeholder 2"/>
          <p:cNvSpPr>
            <a:spLocks noGrp="1"/>
          </p:cNvSpPr>
          <p:nvPr>
            <p:ph type="body" sz="quarter" idx="10"/>
          </p:nvPr>
        </p:nvSpPr>
        <p:spPr>
          <a:xfrm>
            <a:off x="449451" y="3563378"/>
            <a:ext cx="9721850" cy="1486561"/>
          </a:xfrm>
        </p:spPr>
        <p:txBody>
          <a:bodyPr/>
          <a:lstStyle>
            <a:lvl1pPr marL="0" indent="0">
              <a:buNone/>
              <a:defRPr sz="2400">
                <a:latin typeface="+mn-lt"/>
              </a:defRPr>
            </a:lvl1pPr>
            <a:lvl2pPr marL="0" indent="0">
              <a:buNone/>
              <a:defRPr sz="1800">
                <a:latin typeface="+mn-lt"/>
              </a:defRPr>
            </a:lvl2pPr>
            <a:lvl3pPr marL="0" indent="0">
              <a:buNone/>
              <a:defRPr>
                <a:latin typeface="+mn-lt"/>
              </a:defRPr>
            </a:lvl3pPr>
            <a:lvl4pPr marL="0" indent="0">
              <a:buNone/>
              <a:defRPr>
                <a:latin typeface="+mn-lt"/>
              </a:defRPr>
            </a:lvl4pPr>
            <a:lvl5pPr marL="0" indent="0">
              <a:buNone/>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7175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and Content_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485746"/>
            <a:ext cx="11653523" cy="1375761"/>
          </a:xfrm>
        </p:spPr>
        <p:txBody>
          <a:bodyPr>
            <a:spAutoFit/>
          </a:bodyPr>
          <a:lstStyle>
            <a:lvl1pPr marL="282520" indent="-282520">
              <a:defRPr sz="2000" spc="20" baseline="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2425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r>
              <a:rPr lang="en-US"/>
              <a:t>9/16/2016</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Question Generation with GAN</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F00CE93-B364-4B41-85F6-6A4F79D66B77}" type="slidenum">
              <a:rPr lang="en-US" smtClean="0"/>
              <a:pPr/>
              <a:t>‹#›</a:t>
            </a:fld>
            <a:endParaRPr lang="en-US"/>
          </a:p>
        </p:txBody>
      </p:sp>
      <p:sp>
        <p:nvSpPr>
          <p:cNvPr id="12" name="Title 1"/>
          <p:cNvSpPr>
            <a:spLocks noGrp="1"/>
          </p:cNvSpPr>
          <p:nvPr>
            <p:ph type="title"/>
          </p:nvPr>
        </p:nvSpPr>
        <p:spPr>
          <a:xfrm>
            <a:off x="831850" y="1709739"/>
            <a:ext cx="10515600" cy="2123122"/>
          </a:xfrm>
        </p:spPr>
        <p:txBody>
          <a:bodyPr anchor="b">
            <a:normAutofit/>
          </a:bodyPr>
          <a:lstStyle>
            <a:lvl1pPr>
              <a:defRPr sz="48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13" name="Text Placeholder 2"/>
          <p:cNvSpPr>
            <a:spLocks noGrp="1"/>
          </p:cNvSpPr>
          <p:nvPr>
            <p:ph type="body" idx="1"/>
          </p:nvPr>
        </p:nvSpPr>
        <p:spPr>
          <a:xfrm>
            <a:off x="831850" y="4010344"/>
            <a:ext cx="10515600" cy="513510"/>
          </a:xfrm>
        </p:spPr>
        <p:txBody>
          <a:bodyPr/>
          <a:lstStyle>
            <a:lvl1pPr marL="0" indent="0">
              <a:buNone/>
              <a:defRPr sz="2400">
                <a:solidFill>
                  <a:schemeClr val="bg1"/>
                </a:solidFill>
                <a:latin typeface="Segoe UI" panose="020B0502040204020203" pitchFamily="34" charset="0"/>
                <a:cs typeface="Segoe UI" panose="020B0502040204020203" pitchFamily="34" charset="0"/>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240330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bwMode="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7172955" cy="1793104"/>
          </a:xfrm>
          <a:noFill/>
        </p:spPr>
        <p:txBody>
          <a:bodyPr vert="horz" wrap="square" lIns="146304" tIns="91440" rIns="146304" bIns="91440" rtlCol="0" anchor="t" anchorCtr="0">
            <a:noAutofit/>
          </a:bodyPr>
          <a:lstStyle>
            <a:lvl1pPr>
              <a:defRPr lang="en-US" sz="5294"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2980724"/>
            <a:ext cx="7171399" cy="1793104"/>
          </a:xfrm>
        </p:spPr>
        <p:txBody>
          <a:bodyPr tIns="109728" bIns="109728">
            <a:noAutofit/>
          </a:bodyPr>
          <a:lstStyle>
            <a:lvl1pPr marL="0" indent="0">
              <a:spcBef>
                <a:spcPts val="0"/>
              </a:spcBef>
              <a:buNone/>
              <a:defRPr sz="2745">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40622" y="0"/>
            <a:ext cx="4751620" cy="6858623"/>
          </a:xfrm>
          <a:prstGeom prst="rect">
            <a:avLst/>
          </a:prstGeom>
        </p:spPr>
      </p:pic>
    </p:spTree>
    <p:extLst>
      <p:ext uri="{BB962C8B-B14F-4D97-AF65-F5344CB8AC3E}">
        <p14:creationId xmlns:p14="http://schemas.microsoft.com/office/powerpoint/2010/main" val="64130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1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1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18"/>
                                        </p:tgtEl>
                                      </p:cBhvr>
                                      <p:by x="0" y="100000"/>
                                    </p:animScale>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950"/>
                                        <p:tgtEl>
                                          <p:spTgt spid="9"/>
                                        </p:tgtEl>
                                      </p:cBhvr>
                                    </p:animEffect>
                                  </p:childTnLst>
                                </p:cTn>
                              </p:par>
                              <p:par>
                                <p:cTn id="14" presetID="63" presetClass="path" presetSubtype="0" decel="100000" fill="hold" grpId="1" nodeType="withEffect">
                                  <p:stCondLst>
                                    <p:cond delay="700"/>
                                  </p:stCondLst>
                                  <p:childTnLst>
                                    <p:animMotion origin="layout" path="M -0.01455 -1.34362E-6 L -3.90605E-7 -1.34362E-6 " pathEditMode="relative" rAng="0" ptsTypes="AA">
                                      <p:cBhvr>
                                        <p:cTn id="15" dur="950" fill="hold"/>
                                        <p:tgtEl>
                                          <p:spTgt spid="9"/>
                                        </p:tgtEl>
                                        <p:attrNameLst>
                                          <p:attrName>ppt_x</p:attrName>
                                          <p:attrName>ppt_y</p:attrName>
                                        </p:attrNameLst>
                                      </p:cBhvr>
                                      <p:rCtr x="728" y="0"/>
                                    </p:animMotion>
                                  </p:childTnLst>
                                </p:cTn>
                              </p:par>
                              <p:par>
                                <p:cTn id="16" presetID="6" presetClass="emph" presetSubtype="0" accel="100000" autoRev="1" fill="hold" grpId="2" nodeType="withEffect">
                                  <p:stCondLst>
                                    <p:cond delay="0"/>
                                  </p:stCondLst>
                                  <p:childTnLst>
                                    <p:animScale>
                                      <p:cBhvr>
                                        <p:cTn id="17" dur="500" fill="hold"/>
                                        <p:tgtEl>
                                          <p:spTgt spid="9"/>
                                        </p:tgtEl>
                                      </p:cBhvr>
                                      <p:by x="92000" y="92000"/>
                                    </p:animScale>
                                  </p:childTnLst>
                                </p:cTn>
                              </p:par>
                              <p:par>
                                <p:cTn id="18" presetID="10" presetClass="entr" presetSubtype="0" fill="hold" grpId="0" nodeType="withEffect">
                                  <p:stCondLst>
                                    <p:cond delay="8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950"/>
                                        <p:tgtEl>
                                          <p:spTgt spid="3"/>
                                        </p:tgtEl>
                                      </p:cBhvr>
                                    </p:animEffect>
                                  </p:childTnLst>
                                </p:cTn>
                              </p:par>
                              <p:par>
                                <p:cTn id="21" presetID="63" presetClass="path" presetSubtype="0" decel="100000" fill="hold" grpId="1" nodeType="withEffect">
                                  <p:stCondLst>
                                    <p:cond delay="800"/>
                                  </p:stCondLst>
                                  <p:childTnLst>
                                    <p:animMotion origin="layout" path="M -0.01455 -1.34362E-6 L -3.90605E-7 -1.34362E-6 " pathEditMode="relative" rAng="0" ptsTypes="AA">
                                      <p:cBhvr>
                                        <p:cTn id="22" dur="950" fill="hold"/>
                                        <p:tgtEl>
                                          <p:spTgt spid="3"/>
                                        </p:tgtEl>
                                        <p:attrNameLst>
                                          <p:attrName>ppt_x</p:attrName>
                                          <p:attrName>ppt_y</p:attrName>
                                        </p:attrNameLst>
                                      </p:cBhvr>
                                      <p:rCtr x="728" y="0"/>
                                    </p:animMotion>
                                  </p:childTnLst>
                                </p:cTn>
                              </p:par>
                              <p:par>
                                <p:cTn id="23" presetID="6" presetClass="emph" presetSubtype="0" accel="100000" autoRev="1" fill="hold" grpId="2" nodeType="withEffect">
                                  <p:stCondLst>
                                    <p:cond delay="100"/>
                                  </p:stCondLst>
                                  <p:childTnLst>
                                    <p:animScale>
                                      <p:cBhvr>
                                        <p:cTn id="24" dur="500" fill="hold"/>
                                        <p:tgtEl>
                                          <p:spTgt spid="3"/>
                                        </p:tgtEl>
                                      </p:cBhvr>
                                      <p:by x="92000" y="92000"/>
                                    </p:animScale>
                                  </p:childTnLst>
                                </p:cTn>
                              </p:par>
                              <p:par>
                                <p:cTn id="25" presetID="10" presetClass="entr" presetSubtype="0" fill="hold" nodeType="withEffect">
                                  <p:stCondLst>
                                    <p:cond delay="9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950"/>
                                        <p:tgtEl>
                                          <p:spTgt spid="10"/>
                                        </p:tgtEl>
                                      </p:cBhvr>
                                    </p:animEffect>
                                  </p:childTnLst>
                                </p:cTn>
                              </p:par>
                              <p:par>
                                <p:cTn id="28" presetID="63" presetClass="path" presetSubtype="0" decel="100000" fill="hold" nodeType="withEffect">
                                  <p:stCondLst>
                                    <p:cond delay="900"/>
                                  </p:stCondLst>
                                  <p:childTnLst>
                                    <p:animMotion origin="layout" path="M -0.01455 -1.34362E-6 L -3.90605E-7 -1.34362E-6 " pathEditMode="relative" rAng="0" ptsTypes="AA">
                                      <p:cBhvr>
                                        <p:cTn id="29" dur="950" fill="hold"/>
                                        <p:tgtEl>
                                          <p:spTgt spid="10"/>
                                        </p:tgtEl>
                                        <p:attrNameLst>
                                          <p:attrName>ppt_x</p:attrName>
                                          <p:attrName>ppt_y</p:attrName>
                                        </p:attrNameLst>
                                      </p:cBhvr>
                                      <p:rCtr x="728" y="0"/>
                                    </p:animMotion>
                                  </p:childTnLst>
                                </p:cTn>
                              </p:par>
                              <p:par>
                                <p:cTn id="30" presetID="6" presetClass="emph" presetSubtype="0" accel="100000" autoRev="1" fill="hold" nodeType="withEffect">
                                  <p:stCondLst>
                                    <p:cond delay="200"/>
                                  </p:stCondLst>
                                  <p:childTnLst>
                                    <p:animScale>
                                      <p:cBhvr>
                                        <p:cTn id="31" dur="500" fill="hold"/>
                                        <p:tgtEl>
                                          <p:spTgt spid="10"/>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3"/>
                        </p:tgtEl>
                        <p:attrNameLst>
                          <p:attrName>ppt_x</p:attrName>
                          <p:attrName>ppt_y</p:attrName>
                        </p:attrNameLst>
                      </p:cBhvr>
                      <p:rCtr x="728" y="0"/>
                    </p:animMotion>
                  </p:childTnLst>
                </p:cTn>
              </p:par>
            </p:tnLst>
          </p:tmpl>
        </p:tmplLst>
      </p:bldP>
      <p:bldP spid="3" grpId="2">
        <p:tmplLst>
          <p:tmpl>
            <p:tnLst>
              <p:par>
                <p:cTn presetID="6" presetClass="emph" presetSubtype="0" accel="100000" autoRev="1" fill="hold" nodeType="withEffect">
                  <p:stCondLst>
                    <p:cond delay="100"/>
                  </p:stCondLst>
                  <p:childTnLst>
                    <p:animScale>
                      <p:cBhvr>
                        <p:cTn dur="500" fill="hold"/>
                        <p:tgtEl>
                          <p:spTgt spid="3"/>
                        </p:tgtEl>
                      </p:cBhvr>
                      <p:by x="92000" y="92000"/>
                    </p:animScale>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78494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STATIC">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bwMode="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7172955" cy="1793104"/>
          </a:xfrm>
          <a:noFill/>
        </p:spPr>
        <p:txBody>
          <a:bodyPr vert="horz" wrap="square" lIns="146304" tIns="91440" rIns="146304" bIns="91440" rtlCol="0" anchor="t" anchorCtr="0">
            <a:noAutofit/>
          </a:bodyPr>
          <a:lstStyle>
            <a:lvl1pPr>
              <a:defRPr lang="en-US" sz="5294"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2980724"/>
            <a:ext cx="7171399" cy="1793104"/>
          </a:xfrm>
        </p:spPr>
        <p:txBody>
          <a:bodyPr tIns="109728" bIns="109728">
            <a:noAutofit/>
          </a:bodyPr>
          <a:lstStyle>
            <a:lvl1pPr marL="0" indent="0">
              <a:spcBef>
                <a:spcPts val="0"/>
              </a:spcBef>
              <a:buNone/>
              <a:defRPr sz="2745">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3025471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bwMode="white">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11102910"/>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4035422164"/>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1182180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8107269"/>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5887326"/>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12730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55467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43816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0964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4238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2266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4177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3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22968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54202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22857013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0270390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4229201068"/>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5977825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49656289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52766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65911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048413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00637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7108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963541"/>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552807"/>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414092"/>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2151766"/>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52484" y="-311789"/>
            <a:ext cx="12744484" cy="7169789"/>
          </a:xfrm>
          <a:prstGeom prst="rect">
            <a:avLst/>
          </a:prstGeom>
        </p:spPr>
      </p:pic>
      <p:sp>
        <p:nvSpPr>
          <p:cNvPr id="4" name="Rectangle 3"/>
          <p:cNvSpPr/>
          <p:nvPr userDrawn="1"/>
        </p:nvSpPr>
        <p:spPr bwMode="auto">
          <a:xfrm>
            <a:off x="267620" y="2084173"/>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73"/>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57"/>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497441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51969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3746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0525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1351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45765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9384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3554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6100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250918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11816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3604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25638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theme" Target="../theme/theme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image" Target="../media/image3.pn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image" Target="../media/image1.png"/><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theme" Target="../theme/theme5.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image" Target="../media/image1.png"/><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image" Target="../media/image17.emf"/><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theme" Target="../theme/theme7.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image" Target="../media/image1.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3" Type="http://schemas.openxmlformats.org/officeDocument/2006/relationships/slideLayout" Target="../slideLayouts/slideLayout179.xml"/><Relationship Id="rId21" Type="http://schemas.openxmlformats.org/officeDocument/2006/relationships/slideLayout" Target="../slideLayouts/slideLayout197.xml"/><Relationship Id="rId34" Type="http://schemas.openxmlformats.org/officeDocument/2006/relationships/slideLayout" Target="../slideLayouts/slideLayout210.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33" Type="http://schemas.openxmlformats.org/officeDocument/2006/relationships/slideLayout" Target="../slideLayouts/slideLayout209.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29" Type="http://schemas.openxmlformats.org/officeDocument/2006/relationships/slideLayout" Target="../slideLayouts/slideLayout205.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32" Type="http://schemas.openxmlformats.org/officeDocument/2006/relationships/slideLayout" Target="../slideLayouts/slideLayout208.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28" Type="http://schemas.openxmlformats.org/officeDocument/2006/relationships/slideLayout" Target="../slideLayouts/slideLayout204.xml"/><Relationship Id="rId36" Type="http://schemas.openxmlformats.org/officeDocument/2006/relationships/image" Target="../media/image22.emf"/><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31" Type="http://schemas.openxmlformats.org/officeDocument/2006/relationships/slideLayout" Target="../slideLayouts/slideLayout207.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slideLayout" Target="../slideLayouts/slideLayout203.xml"/><Relationship Id="rId30" Type="http://schemas.openxmlformats.org/officeDocument/2006/relationships/slideLayout" Target="../slideLayouts/slideLayout206.xml"/><Relationship Id="rId35" Type="http://schemas.openxmlformats.org/officeDocument/2006/relationships/theme" Target="../theme/theme9.xml"/><Relationship Id="rId8"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13892"/>
            <a:ext cx="11653521" cy="152041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139507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68" r:id="rId18"/>
    <p:sldLayoutId id="2147483946" r:id="rId19"/>
  </p:sldLayoutIdLst>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4963" marR="0" indent="-334963"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13892"/>
            <a:ext cx="11653521" cy="152041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7808059"/>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Lst>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4963" marR="0" indent="-334963"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213892"/>
            <a:ext cx="11653521" cy="152041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79524954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3" r:id="rId20"/>
  </p:sldLayoutIdLst>
  <p:txStyles>
    <p:titleStyle>
      <a:lvl1pPr algn="l" defTabSz="914192"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4899" marR="0" indent="-334899"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238155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Ls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0822454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961" r:id="rId24"/>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88930572"/>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5142356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3" r:id="rId20"/>
    <p:sldLayoutId id="2147483924" r:id="rId21"/>
    <p:sldLayoutId id="2147483925" r:id="rId22"/>
    <p:sldLayoutId id="2147484934" r:id="rId23"/>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13892"/>
            <a:ext cx="11653521" cy="152041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13950721"/>
      </p:ext>
    </p:extLst>
  </p:cSld>
  <p:clrMap bg1="lt1" tx1="dk1" bg2="lt2" tx2="dk2" accent1="accent1" accent2="accent2" accent3="accent3" accent4="accent4" accent5="accent5" accent6="accent6" hlink="hlink" folHlink="folHlink"/>
  <p:sldLayoutIdLst>
    <p:sldLayoutId id="2147483945"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790" r:id="rId19"/>
    <p:sldLayoutId id="2147483769" r:id="rId20"/>
    <p:sldLayoutId id="2147483927" r:id="rId21"/>
  </p:sldLayoutIdLst>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4963" marR="0" indent="-334963"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932" r:id="rId33"/>
    <p:sldLayoutId id="2147484933" r:id="rId34"/>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slideLayout" Target="../slideLayouts/slideLayout2.xml"/><Relationship Id="rId7" Type="http://schemas.openxmlformats.org/officeDocument/2006/relationships/image" Target="../media/image45.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4.png"/><Relationship Id="rId5" Type="http://schemas.openxmlformats.org/officeDocument/2006/relationships/image" Target="../media/image420.png"/><Relationship Id="rId4" Type="http://schemas.openxmlformats.org/officeDocument/2006/relationships/notesSlide" Target="../notesSlides/notesSlide11.xml"/><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12.xm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13.xml"/><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14.xml"/><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4.png"/><Relationship Id="rId5" Type="http://schemas.openxmlformats.org/officeDocument/2006/relationships/image" Target="../media/image53.gi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17.xml"/><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61.jp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60.tiff"/><Relationship Id="rId5" Type="http://schemas.openxmlformats.org/officeDocument/2006/relationships/image" Target="../media/image59.tif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2.m4a"/><Relationship Id="rId7" Type="http://schemas.openxmlformats.org/officeDocument/2006/relationships/image" Target="../media/image32.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50.png"/><Relationship Id="rId2" Type="http://schemas.microsoft.com/office/2007/relationships/media" Target="../media/media20.m4a"/><Relationship Id="rId1" Type="http://schemas.openxmlformats.org/officeDocument/2006/relationships/tags" Target="../tags/tag2.xml"/><Relationship Id="rId6" Type="http://schemas.openxmlformats.org/officeDocument/2006/relationships/image" Target="../media/image62.jpe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audio" Target="../media/media21.m4a"/><Relationship Id="rId7" Type="http://schemas.openxmlformats.org/officeDocument/2006/relationships/image" Target="../media/image64.png"/><Relationship Id="rId2" Type="http://schemas.microsoft.com/office/2007/relationships/media" Target="../media/media21.m4a"/><Relationship Id="rId1" Type="http://schemas.openxmlformats.org/officeDocument/2006/relationships/tags" Target="../tags/tag3.xml"/><Relationship Id="rId6" Type="http://schemas.openxmlformats.org/officeDocument/2006/relationships/image" Target="../media/image63.tiff"/><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22.xml"/><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50.png"/><Relationship Id="rId5" Type="http://schemas.openxmlformats.org/officeDocument/2006/relationships/image" Target="../media/image65.tif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25.xml"/><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71.tiff"/><Relationship Id="rId5" Type="http://schemas.openxmlformats.org/officeDocument/2006/relationships/image" Target="../media/image7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5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50.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50.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30.png"/><Relationship Id="rId4" Type="http://schemas.openxmlformats.org/officeDocument/2006/relationships/notesSlide" Target="../notesSlides/notesSlide4.xml"/><Relationship Id="rId9" Type="http://schemas.openxmlformats.org/officeDocument/2006/relationships/image" Target="../media/image39.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microsoft.github.io/XGLUE/" TargetMode="External"/><Relationship Id="rId5" Type="http://schemas.openxmlformats.org/officeDocument/2006/relationships/image" Target="../media/image4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arxiv.org/abs/1907.11932" TargetMode="External"/><Relationship Id="rId3" Type="http://schemas.openxmlformats.org/officeDocument/2006/relationships/slideLayout" Target="../slideLayouts/slideLayout2.xml"/><Relationship Id="rId7" Type="http://schemas.openxmlformats.org/officeDocument/2006/relationships/hyperlink" Target="https://arxiv.org/abs/1707.07328"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7.xml"/><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arxiv.org/abs/1906.08976" TargetMode="External"/><Relationship Id="rId5" Type="http://schemas.openxmlformats.org/officeDocument/2006/relationships/image" Target="../media/image4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AB1D1A-54B6-4165-BA94-AFC16D90D443}"/>
              </a:ext>
            </a:extLst>
          </p:cNvPr>
          <p:cNvSpPr>
            <a:spLocks noGrp="1"/>
          </p:cNvSpPr>
          <p:nvPr>
            <p:ph type="title"/>
          </p:nvPr>
        </p:nvSpPr>
        <p:spPr>
          <a:xfrm>
            <a:off x="131804" y="1222350"/>
            <a:ext cx="11928389" cy="2373746"/>
          </a:xfrm>
        </p:spPr>
        <p:txBody>
          <a:bodyPr anchor="ctr"/>
          <a:lstStyle/>
          <a:p>
            <a:pPr algn="ctr"/>
            <a:r>
              <a:rPr lang="en-US" sz="3600" b="1" dirty="0"/>
              <a:t>Really Reaching Human Parity? </a:t>
            </a:r>
            <a:br>
              <a:rPr lang="en-US" sz="3600" b="1" dirty="0"/>
            </a:br>
            <a:r>
              <a:rPr lang="en-US" sz="3600" b="1" dirty="0"/>
              <a:t>- Addressing Benchmark Issues on Robustness, Bias and Metric.</a:t>
            </a:r>
          </a:p>
        </p:txBody>
      </p:sp>
      <p:sp>
        <p:nvSpPr>
          <p:cNvPr id="4" name="Text Placeholder 3">
            <a:extLst>
              <a:ext uri="{FF2B5EF4-FFF2-40B4-BE49-F238E27FC236}">
                <a16:creationId xmlns:a16="http://schemas.microsoft.com/office/drawing/2014/main" id="{29A05A80-489A-4D60-B2E9-12F8A2FA7837}"/>
              </a:ext>
            </a:extLst>
          </p:cNvPr>
          <p:cNvSpPr>
            <a:spLocks noGrp="1"/>
          </p:cNvSpPr>
          <p:nvPr>
            <p:ph type="body" sz="quarter" idx="10"/>
          </p:nvPr>
        </p:nvSpPr>
        <p:spPr>
          <a:xfrm>
            <a:off x="537763" y="4269349"/>
            <a:ext cx="11116473" cy="1138773"/>
          </a:xfrm>
        </p:spPr>
        <p:txBody>
          <a:bodyPr anchor="ctr"/>
          <a:lstStyle/>
          <a:p>
            <a:pPr algn="ctr"/>
            <a:r>
              <a:rPr lang="en-US" altLang="zh-CN" sz="2000" dirty="0"/>
              <a:t>Qi Zhang (Fudan University), Nan Duan (Microsoft Research Asia),</a:t>
            </a:r>
            <a:r>
              <a:rPr lang="zh-CN" altLang="en-US" sz="2000"/>
              <a:t> </a:t>
            </a:r>
            <a:r>
              <a:rPr lang="en-US" altLang="zh-CN" sz="2000"/>
              <a:t>Ming </a:t>
            </a:r>
            <a:r>
              <a:rPr lang="en-US" altLang="zh-CN" sz="2000" dirty="0"/>
              <a:t>Zhou (Sinovation)</a:t>
            </a:r>
          </a:p>
          <a:p>
            <a:pPr algn="ctr"/>
            <a:endParaRPr lang="en-US" altLang="zh-CN" sz="2000" dirty="0"/>
          </a:p>
          <a:p>
            <a:pPr algn="ctr"/>
            <a:r>
              <a:rPr lang="en-US" altLang="zh-CN" sz="2000" dirty="0"/>
              <a:t>ACL-2021 Workshop on Benchmarking: Past, Present and Future</a:t>
            </a:r>
          </a:p>
        </p:txBody>
      </p:sp>
      <p:pic>
        <p:nvPicPr>
          <p:cNvPr id="2" name="Audio 1">
            <a:hlinkClick r:id="" action="ppaction://media"/>
            <a:extLst>
              <a:ext uri="{FF2B5EF4-FFF2-40B4-BE49-F238E27FC236}">
                <a16:creationId xmlns:a16="http://schemas.microsoft.com/office/drawing/2014/main" id="{AA47783E-3E06-4102-897B-1F1CDA3CF3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3707819"/>
      </p:ext>
    </p:extLst>
  </p:cSld>
  <p:clrMapOvr>
    <a:masterClrMapping/>
  </p:clrMapOvr>
  <mc:AlternateContent xmlns:mc="http://schemas.openxmlformats.org/markup-compatibility/2006" xmlns:p14="http://schemas.microsoft.com/office/powerpoint/2010/main">
    <mc:Choice Requires="p14">
      <p:transition spd="slow" p14:dur="2000" advTm="40778"/>
    </mc:Choice>
    <mc:Fallback xmlns="">
      <p:transition spd="slow" advTm="40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6CB8E1-A4A9-4FDB-BAF7-095854EAAFA1}"/>
              </a:ext>
            </a:extLst>
          </p:cNvPr>
          <p:cNvSpPr>
            <a:spLocks noGrp="1"/>
          </p:cNvSpPr>
          <p:nvPr>
            <p:ph type="body" sz="quarter" idx="10"/>
          </p:nvPr>
        </p:nvSpPr>
        <p:spPr>
          <a:xfrm>
            <a:off x="269239" y="1485745"/>
            <a:ext cx="11653523" cy="4813625"/>
          </a:xfrm>
        </p:spPr>
        <p:txBody>
          <a:bodyPr/>
          <a:lstStyle/>
          <a:p>
            <a:r>
              <a:rPr lang="en-US" sz="1600" b="1" dirty="0"/>
              <a:t>INPUT</a:t>
            </a:r>
            <a:r>
              <a:rPr lang="en-US" sz="1600" dirty="0"/>
              <a:t>: Three years ago, </a:t>
            </a:r>
            <a:r>
              <a:rPr lang="en-US" sz="1600" dirty="0">
                <a:solidFill>
                  <a:srgbClr val="C00000"/>
                </a:solidFill>
              </a:rPr>
              <a:t>a man nicknamed "Murder"</a:t>
            </a:r>
            <a:r>
              <a:rPr lang="en-US" sz="1600" dirty="0"/>
              <a:t> was charged in connection with </a:t>
            </a:r>
            <a:r>
              <a:rPr lang="en-US" sz="1600" dirty="0">
                <a:solidFill>
                  <a:srgbClr val="C00000"/>
                </a:solidFill>
              </a:rPr>
              <a:t>a deadly home invasion</a:t>
            </a:r>
            <a:r>
              <a:rPr lang="en-US" sz="1600" dirty="0"/>
              <a:t> in Bradenton. On Monday, Courtney Lawrence, 30, who also has </a:t>
            </a:r>
            <a:r>
              <a:rPr lang="en-US" sz="1600" dirty="0">
                <a:solidFill>
                  <a:srgbClr val="C00000"/>
                </a:solidFill>
              </a:rPr>
              <a:t>"Murder" tattooed</a:t>
            </a:r>
            <a:r>
              <a:rPr lang="en-US" sz="1600" dirty="0"/>
              <a:t> on his neck, </a:t>
            </a:r>
            <a:r>
              <a:rPr lang="en-US" sz="1600" dirty="0">
                <a:solidFill>
                  <a:srgbClr val="C00000"/>
                </a:solidFill>
              </a:rPr>
              <a:t>pleaded guilty</a:t>
            </a:r>
            <a:r>
              <a:rPr lang="en-US" sz="1600" dirty="0"/>
              <a:t> to second-degree murder with a firearm, attempted second-degree murder with a firearm, armed burglary of a dwelling with a firearm and possession of a firearm by a convicted felon. The Bradenton Herald reported in May 2016 that four or five armed men stormed a home and demanded money from the 38-year-old owner. Deputies say the homeowner and the gunman exchanged gunfire. The homeowner and one of the alleged gunmen, Emanuel Johnson, were injured in the shootout, and Johnson was later pronounced dead at a local hospital. The Miami Herald said Lawrence was identified as one of the alleged gunmen when he was dropped off at a local hospital within 30 minutes of the shooting. The Herald said he had gunshot wounds on his buttocks and an injury to his shoulder. An investigation from the Manatee County Sheriff's Office said Lawrence admitted he had been shot during an armed robbery and that an accomplice had been killed. Lawrence pleaded guilty Monday and was sentenced to 40 years in prison. What other people are reading right now: 85-year-old Florida man accused of murdering 90-year-old lover of 60 years Assisted living facility worker reportedly left residents alone to go clubbing Man missing after being carjacked by armed bank robber, deputies say 5-year-old SC girl missing after mom found dead in-home Ex-cardinal's letters show signs of grooming victims for abuse, experts say ► Make it easy to keep up-to-date with more stories like this. Download the 10News app now . Have a news tip? Email desk@wtsp.com or visit our Facebook page or Twitter feed .</a:t>
            </a:r>
          </a:p>
          <a:p>
            <a:endParaRPr lang="en-US" sz="1600" b="1" dirty="0"/>
          </a:p>
          <a:p>
            <a:r>
              <a:rPr lang="en-US" sz="1600" b="1" dirty="0"/>
              <a:t>GOLDEN</a:t>
            </a:r>
            <a:r>
              <a:rPr lang="en-US" sz="1600" dirty="0"/>
              <a:t>: </a:t>
            </a:r>
            <a:r>
              <a:rPr lang="en-US" sz="1600" dirty="0">
                <a:solidFill>
                  <a:srgbClr val="107C10"/>
                </a:solidFill>
              </a:rPr>
              <a:t>Florida man nicknamed 'Murder' pleads guilty to murder charges</a:t>
            </a:r>
          </a:p>
          <a:p>
            <a:endParaRPr lang="en-US" sz="1600" b="1" dirty="0"/>
          </a:p>
          <a:p>
            <a:r>
              <a:rPr lang="en-US" sz="1600" b="1" dirty="0"/>
              <a:t>GENERATED</a:t>
            </a:r>
            <a:r>
              <a:rPr lang="en-US" sz="1600" dirty="0"/>
              <a:t>: </a:t>
            </a:r>
            <a:r>
              <a:rPr lang="en-US" sz="1600" dirty="0">
                <a:solidFill>
                  <a:schemeClr val="accent2">
                    <a:lumMod val="60000"/>
                    <a:lumOff val="40000"/>
                  </a:schemeClr>
                </a:solidFill>
              </a:rPr>
              <a:t>Man with 'Murder' tattoo admit his guilt in deadly home invasion</a:t>
            </a:r>
            <a:endParaRPr lang="en-US" dirty="0">
              <a:solidFill>
                <a:schemeClr val="accent2">
                  <a:lumMod val="60000"/>
                  <a:lumOff val="40000"/>
                </a:schemeClr>
              </a:solidFill>
            </a:endParaRPr>
          </a:p>
        </p:txBody>
      </p:sp>
      <p:sp>
        <p:nvSpPr>
          <p:cNvPr id="3" name="Title 2">
            <a:extLst>
              <a:ext uri="{FF2B5EF4-FFF2-40B4-BE49-F238E27FC236}">
                <a16:creationId xmlns:a16="http://schemas.microsoft.com/office/drawing/2014/main" id="{97AD6FC6-6B51-4806-8662-C5BBFB21CB51}"/>
              </a:ext>
            </a:extLst>
          </p:cNvPr>
          <p:cNvSpPr>
            <a:spLocks noGrp="1"/>
          </p:cNvSpPr>
          <p:nvPr>
            <p:ph type="title"/>
          </p:nvPr>
        </p:nvSpPr>
        <p:spPr/>
        <p:txBody>
          <a:bodyPr/>
          <a:lstStyle/>
          <a:p>
            <a:pPr algn="ctr"/>
            <a:r>
              <a:rPr lang="en-US" dirty="0"/>
              <a:t>(3) Metric issue in XGLUE.</a:t>
            </a:r>
            <a:br>
              <a:rPr lang="en-US" dirty="0"/>
            </a:br>
            <a:r>
              <a:rPr lang="en-US" sz="2400" dirty="0"/>
              <a:t>(news title generation task)</a:t>
            </a:r>
            <a:endParaRPr lang="en-US" dirty="0"/>
          </a:p>
        </p:txBody>
      </p:sp>
      <p:pic>
        <p:nvPicPr>
          <p:cNvPr id="4" name="Audio 3">
            <a:hlinkClick r:id="" action="ppaction://media"/>
            <a:extLst>
              <a:ext uri="{FF2B5EF4-FFF2-40B4-BE49-F238E27FC236}">
                <a16:creationId xmlns:a16="http://schemas.microsoft.com/office/drawing/2014/main" id="{C0781B22-DF41-439B-BFE4-20769B8B0D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56025526"/>
      </p:ext>
    </p:extLst>
  </p:cSld>
  <p:clrMapOvr>
    <a:masterClrMapping/>
  </p:clrMapOvr>
  <mc:AlternateContent xmlns:mc="http://schemas.openxmlformats.org/markup-compatibility/2006" xmlns:p14="http://schemas.microsoft.com/office/powerpoint/2010/main">
    <mc:Choice Requires="p14">
      <p:transition spd="slow" p14:dur="2000" advTm="52858"/>
    </mc:Choice>
    <mc:Fallback xmlns="">
      <p:transition spd="slow" advTm="52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58B74-CA98-4129-9B78-08E4C8D4AF8C}"/>
              </a:ext>
            </a:extLst>
          </p:cNvPr>
          <p:cNvSpPr>
            <a:spLocks noGrp="1"/>
          </p:cNvSpPr>
          <p:nvPr>
            <p:ph type="title"/>
          </p:nvPr>
        </p:nvSpPr>
        <p:spPr/>
        <p:txBody>
          <a:bodyPr/>
          <a:lstStyle/>
          <a:p>
            <a:pPr algn="ctr"/>
            <a:r>
              <a:rPr lang="en-US" altLang="zh-CN" dirty="0"/>
              <a:t>Similar findings in other datasets.</a:t>
            </a:r>
            <a:endParaRPr lang="en-US" dirty="0"/>
          </a:p>
        </p:txBody>
      </p:sp>
      <p:sp>
        <p:nvSpPr>
          <p:cNvPr id="8" name="TextBox 7">
            <a:extLst>
              <a:ext uri="{FF2B5EF4-FFF2-40B4-BE49-F238E27FC236}">
                <a16:creationId xmlns:a16="http://schemas.microsoft.com/office/drawing/2014/main" id="{2F004174-5C71-456D-AFD2-53A9A0D58DFE}"/>
              </a:ext>
            </a:extLst>
          </p:cNvPr>
          <p:cNvSpPr txBox="1"/>
          <p:nvPr/>
        </p:nvSpPr>
        <p:spPr>
          <a:xfrm>
            <a:off x="3096772" y="4854063"/>
            <a:ext cx="3209108" cy="369332"/>
          </a:xfrm>
          <a:prstGeom prst="rect">
            <a:avLst/>
          </a:prstGeom>
          <a:noFill/>
        </p:spPr>
        <p:txBody>
          <a:bodyPr wrap="square">
            <a:spAutoFit/>
          </a:bodyPr>
          <a:lstStyle/>
          <a:p>
            <a:pPr algn="ctr"/>
            <a:r>
              <a:rPr lang="en-US" altLang="zh-CN" b="1">
                <a:solidFill>
                  <a:srgbClr val="FF0000"/>
                </a:solidFill>
              </a:rPr>
              <a:t>doesn’t consider </a:t>
            </a:r>
            <a:r>
              <a:rPr lang="en-US" b="1">
                <a:solidFill>
                  <a:srgbClr val="FF0000"/>
                </a:solidFill>
              </a:rPr>
              <a:t>meaning</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BDFEC8-8F58-4C32-BD91-833EC2F0CB88}"/>
                  </a:ext>
                </a:extLst>
              </p:cNvPr>
              <p:cNvSpPr txBox="1"/>
              <p:nvPr/>
            </p:nvSpPr>
            <p:spPr>
              <a:xfrm>
                <a:off x="285205" y="2972785"/>
                <a:ext cx="4587538" cy="912429"/>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smtClean="0">
                          <a:gradFill>
                            <a:gsLst>
                              <a:gs pos="2917">
                                <a:schemeClr val="tx1"/>
                              </a:gs>
                              <a:gs pos="30000">
                                <a:schemeClr val="tx1"/>
                              </a:gs>
                            </a:gsLst>
                            <a:lin ang="5400000" scaled="0"/>
                          </a:gradFill>
                          <a:latin typeface="Cambria Math" panose="02040503050406030204" pitchFamily="18" charset="0"/>
                        </a:rPr>
                        <m:t>𝐵𝐿𝐸𝑈</m:t>
                      </m:r>
                      <m:r>
                        <a:rPr lang="en-US" sz="1600" b="0" i="1" smtClean="0">
                          <a:gradFill>
                            <a:gsLst>
                              <a:gs pos="2917">
                                <a:schemeClr val="tx1"/>
                              </a:gs>
                              <a:gs pos="30000">
                                <a:schemeClr val="tx1"/>
                              </a:gs>
                            </a:gsLst>
                            <a:lin ang="5400000" scaled="0"/>
                          </a:gradFill>
                          <a:latin typeface="Cambria Math" panose="02040503050406030204" pitchFamily="18" charset="0"/>
                        </a:rPr>
                        <m:t>=</m:t>
                      </m:r>
                      <m:func>
                        <m:funcPr>
                          <m:ctrlPr>
                            <a:rPr lang="en-US" sz="1600" b="0" i="1" smtClean="0">
                              <a:gradFill>
                                <a:gsLst>
                                  <a:gs pos="2917">
                                    <a:schemeClr val="tx1"/>
                                  </a:gs>
                                  <a:gs pos="30000">
                                    <a:schemeClr val="tx1"/>
                                  </a:gs>
                                </a:gsLst>
                                <a:lin ang="5400000" scaled="0"/>
                              </a:gradFill>
                              <a:latin typeface="Cambria Math" panose="02040503050406030204" pitchFamily="18" charset="0"/>
                            </a:rPr>
                          </m:ctrlPr>
                        </m:funcPr>
                        <m:fName>
                          <m:r>
                            <m:rPr>
                              <m:sty m:val="p"/>
                            </m:rPr>
                            <a:rPr lang="en-US" sz="1600" b="0" i="0" smtClean="0">
                              <a:gradFill>
                                <a:gsLst>
                                  <a:gs pos="2917">
                                    <a:schemeClr val="tx1"/>
                                  </a:gs>
                                  <a:gs pos="30000">
                                    <a:schemeClr val="tx1"/>
                                  </a:gs>
                                </a:gsLst>
                                <a:lin ang="5400000" scaled="0"/>
                              </a:gradFill>
                              <a:latin typeface="Cambria Math" panose="02040503050406030204" pitchFamily="18" charset="0"/>
                            </a:rPr>
                            <m:t>min</m:t>
                          </m:r>
                        </m:fName>
                        <m:e>
                          <m:d>
                            <m:dPr>
                              <m:ctrlPr>
                                <a:rPr lang="en-US" sz="1600" b="0" i="1" smtClean="0">
                                  <a:gradFill>
                                    <a:gsLst>
                                      <a:gs pos="2917">
                                        <a:schemeClr val="tx1"/>
                                      </a:gs>
                                      <a:gs pos="30000">
                                        <a:schemeClr val="tx1"/>
                                      </a:gs>
                                    </a:gsLst>
                                    <a:lin ang="5400000" scaled="0"/>
                                  </a:gradFill>
                                  <a:latin typeface="Cambria Math" panose="02040503050406030204" pitchFamily="18" charset="0"/>
                                </a:rPr>
                              </m:ctrlPr>
                            </m:dPr>
                            <m:e>
                              <m:r>
                                <a:rPr lang="en-US" sz="1600" b="0" i="1" smtClean="0">
                                  <a:gradFill>
                                    <a:gsLst>
                                      <a:gs pos="2917">
                                        <a:schemeClr val="tx1"/>
                                      </a:gs>
                                      <a:gs pos="30000">
                                        <a:schemeClr val="tx1"/>
                                      </a:gs>
                                    </a:gsLst>
                                    <a:lin ang="5400000" scaled="0"/>
                                  </a:gradFill>
                                  <a:latin typeface="Cambria Math" panose="02040503050406030204" pitchFamily="18" charset="0"/>
                                </a:rPr>
                                <m:t>1, </m:t>
                              </m:r>
                              <m:f>
                                <m:fPr>
                                  <m:ctrlPr>
                                    <a:rPr lang="en-US" sz="1600" b="0" i="1" smtClean="0">
                                      <a:gradFill>
                                        <a:gsLst>
                                          <a:gs pos="2917">
                                            <a:schemeClr val="tx1"/>
                                          </a:gs>
                                          <a:gs pos="30000">
                                            <a:schemeClr val="tx1"/>
                                          </a:gs>
                                        </a:gsLst>
                                        <a:lin ang="5400000" scaled="0"/>
                                      </a:gradFill>
                                      <a:latin typeface="Cambria Math" panose="02040503050406030204" pitchFamily="18" charset="0"/>
                                    </a:rPr>
                                  </m:ctrlPr>
                                </m:fPr>
                                <m:num>
                                  <m:d>
                                    <m:dPr>
                                      <m:begChr m:val="|"/>
                                      <m:endChr m:val="|"/>
                                      <m:ctrlPr>
                                        <a:rPr lang="en-US" sz="1600" b="0" i="1" smtClean="0">
                                          <a:gradFill>
                                            <a:gsLst>
                                              <a:gs pos="2917">
                                                <a:schemeClr val="tx1"/>
                                              </a:gs>
                                              <a:gs pos="30000">
                                                <a:schemeClr val="tx1"/>
                                              </a:gs>
                                            </a:gsLst>
                                            <a:lin ang="5400000" scaled="0"/>
                                          </a:gradFill>
                                          <a:latin typeface="Cambria Math" panose="02040503050406030204" pitchFamily="18" charset="0"/>
                                        </a:rPr>
                                      </m:ctrlPr>
                                    </m:dPr>
                                    <m:e>
                                      <m:r>
                                        <a:rPr lang="en-US" sz="1600" b="0" i="1" smtClean="0">
                                          <a:gradFill>
                                            <a:gsLst>
                                              <a:gs pos="2917">
                                                <a:schemeClr val="tx1"/>
                                              </a:gs>
                                              <a:gs pos="30000">
                                                <a:schemeClr val="tx1"/>
                                              </a:gs>
                                            </a:gsLst>
                                            <a:lin ang="5400000" scaled="0"/>
                                          </a:gradFill>
                                          <a:latin typeface="Cambria Math" panose="02040503050406030204" pitchFamily="18" charset="0"/>
                                        </a:rPr>
                                        <m:t>𝑝𝑟𝑒𝑑𝑖𝑐𝑡𝑖𝑜𝑛</m:t>
                                      </m:r>
                                    </m:e>
                                  </m:d>
                                </m:num>
                                <m:den>
                                  <m:d>
                                    <m:dPr>
                                      <m:begChr m:val="|"/>
                                      <m:endChr m:val="|"/>
                                      <m:ctrlPr>
                                        <a:rPr lang="en-US" sz="1600" b="0" i="1" smtClean="0">
                                          <a:gradFill>
                                            <a:gsLst>
                                              <a:gs pos="2917">
                                                <a:schemeClr val="tx1"/>
                                              </a:gs>
                                              <a:gs pos="30000">
                                                <a:schemeClr val="tx1"/>
                                              </a:gs>
                                            </a:gsLst>
                                            <a:lin ang="5400000" scaled="0"/>
                                          </a:gradFill>
                                          <a:latin typeface="Cambria Math" panose="02040503050406030204" pitchFamily="18" charset="0"/>
                                        </a:rPr>
                                      </m:ctrlPr>
                                    </m:dPr>
                                    <m:e>
                                      <m:r>
                                        <a:rPr lang="en-US" sz="1600" b="0" i="1" smtClean="0">
                                          <a:gradFill>
                                            <a:gsLst>
                                              <a:gs pos="2917">
                                                <a:schemeClr val="tx1"/>
                                              </a:gs>
                                              <a:gs pos="30000">
                                                <a:schemeClr val="tx1"/>
                                              </a:gs>
                                            </a:gsLst>
                                            <a:lin ang="5400000" scaled="0"/>
                                          </a:gradFill>
                                          <a:latin typeface="Cambria Math" panose="02040503050406030204" pitchFamily="18" charset="0"/>
                                        </a:rPr>
                                        <m:t>𝑟𝑒𝑓</m:t>
                                      </m:r>
                                    </m:e>
                                  </m:d>
                                </m:den>
                              </m:f>
                            </m:e>
                          </m:d>
                          <m:r>
                            <a:rPr lang="en-US" sz="1600" b="0" i="1" smtClean="0">
                              <a:gradFill>
                                <a:gsLst>
                                  <a:gs pos="2917">
                                    <a:schemeClr val="tx1"/>
                                  </a:gs>
                                  <a:gs pos="30000">
                                    <a:schemeClr val="tx1"/>
                                  </a:gs>
                                </a:gsLst>
                                <a:lin ang="5400000" scaled="0"/>
                              </a:gradFill>
                              <a:latin typeface="Cambria Math" panose="02040503050406030204" pitchFamily="18" charset="0"/>
                            </a:rPr>
                            <m:t> ⋅</m:t>
                          </m:r>
                          <m:sSup>
                            <m:sSupPr>
                              <m:ctrlPr>
                                <a:rPr lang="en-US" sz="1600" b="0" i="1" smtClean="0">
                                  <a:gradFill>
                                    <a:gsLst>
                                      <a:gs pos="2917">
                                        <a:schemeClr val="tx1"/>
                                      </a:gs>
                                      <a:gs pos="30000">
                                        <a:schemeClr val="tx1"/>
                                      </a:gs>
                                    </a:gsLst>
                                    <a:lin ang="5400000" scaled="0"/>
                                  </a:gradFill>
                                  <a:latin typeface="Cambria Math" panose="02040503050406030204" pitchFamily="18" charset="0"/>
                                </a:rPr>
                              </m:ctrlPr>
                            </m:sSupPr>
                            <m:e>
                              <m:d>
                                <m:dPr>
                                  <m:ctrlPr>
                                    <a:rPr lang="en-US" sz="1600" b="0" i="1" smtClean="0">
                                      <a:gradFill>
                                        <a:gsLst>
                                          <a:gs pos="2917">
                                            <a:schemeClr val="tx1"/>
                                          </a:gs>
                                          <a:gs pos="30000">
                                            <a:schemeClr val="tx1"/>
                                          </a:gs>
                                        </a:gsLst>
                                        <a:lin ang="5400000" scaled="0"/>
                                      </a:gradFill>
                                      <a:latin typeface="Cambria Math" panose="02040503050406030204" pitchFamily="18" charset="0"/>
                                    </a:rPr>
                                  </m:ctrlPr>
                                </m:dPr>
                                <m:e>
                                  <m:nary>
                                    <m:naryPr>
                                      <m:chr m:val="∏"/>
                                      <m:ctrlPr>
                                        <a:rPr lang="en-US" sz="1600" b="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n-US" sz="1600" b="0" i="1" smtClean="0">
                                          <a:gradFill>
                                            <a:gsLst>
                                              <a:gs pos="2917">
                                                <a:schemeClr val="tx1"/>
                                              </a:gs>
                                              <a:gs pos="30000">
                                                <a:schemeClr val="tx1"/>
                                              </a:gs>
                                            </a:gsLst>
                                            <a:lin ang="5400000" scaled="0"/>
                                          </a:gradFill>
                                          <a:latin typeface="Cambria Math" panose="02040503050406030204" pitchFamily="18" charset="0"/>
                                        </a:rPr>
                                        <m:t>𝑖</m:t>
                                      </m:r>
                                      <m:r>
                                        <a:rPr lang="en-US" sz="1600" b="0" i="1" smtClean="0">
                                          <a:gradFill>
                                            <a:gsLst>
                                              <a:gs pos="2917">
                                                <a:schemeClr val="tx1"/>
                                              </a:gs>
                                              <a:gs pos="30000">
                                                <a:schemeClr val="tx1"/>
                                              </a:gs>
                                            </a:gsLst>
                                            <a:lin ang="5400000" scaled="0"/>
                                          </a:gradFill>
                                          <a:latin typeface="Cambria Math" panose="02040503050406030204" pitchFamily="18" charset="0"/>
                                        </a:rPr>
                                        <m:t>=</m:t>
                                      </m:r>
                                      <m:r>
                                        <m:rPr>
                                          <m:brk m:alnAt="23"/>
                                        </m:rPr>
                                        <a:rPr lang="en-US" sz="1600" b="0" i="1" smtClean="0">
                                          <a:gradFill>
                                            <a:gsLst>
                                              <a:gs pos="2917">
                                                <a:schemeClr val="tx1"/>
                                              </a:gs>
                                              <a:gs pos="30000">
                                                <a:schemeClr val="tx1"/>
                                              </a:gs>
                                            </a:gsLst>
                                            <a:lin ang="5400000" scaled="0"/>
                                          </a:gradFill>
                                          <a:latin typeface="Cambria Math" panose="02040503050406030204" pitchFamily="18" charset="0"/>
                                        </a:rPr>
                                        <m:t>1</m:t>
                                      </m:r>
                                    </m:sub>
                                    <m:sup>
                                      <m:r>
                                        <a:rPr lang="en-US" sz="1600" b="0" i="1" smtClean="0">
                                          <a:gradFill>
                                            <a:gsLst>
                                              <a:gs pos="2917">
                                                <a:schemeClr val="tx1"/>
                                              </a:gs>
                                              <a:gs pos="30000">
                                                <a:schemeClr val="tx1"/>
                                              </a:gs>
                                            </a:gsLst>
                                            <a:lin ang="5400000" scaled="0"/>
                                          </a:gradFill>
                                          <a:latin typeface="Cambria Math" panose="02040503050406030204" pitchFamily="18" charset="0"/>
                                        </a:rPr>
                                        <m:t>4</m:t>
                                      </m:r>
                                    </m:sup>
                                    <m:e>
                                      <m:r>
                                        <a:rPr lang="en-US" sz="1600" b="0" i="1" smtClean="0">
                                          <a:gradFill>
                                            <a:gsLst>
                                              <a:gs pos="2917">
                                                <a:schemeClr val="tx1"/>
                                              </a:gs>
                                              <a:gs pos="30000">
                                                <a:schemeClr val="tx1"/>
                                              </a:gs>
                                            </a:gsLst>
                                            <a:lin ang="5400000" scaled="0"/>
                                          </a:gradFill>
                                          <a:latin typeface="Cambria Math" panose="02040503050406030204" pitchFamily="18" charset="0"/>
                                        </a:rPr>
                                        <m:t>𝑝𝑟𝑒𝑐𝑖𝑠𝑖𝑜</m:t>
                                      </m:r>
                                      <m:sSub>
                                        <m:sSubPr>
                                          <m:ctrlPr>
                                            <a:rPr lang="en-US" sz="1600" b="0" i="1" smtClean="0">
                                              <a:gradFill>
                                                <a:gsLst>
                                                  <a:gs pos="2917">
                                                    <a:schemeClr val="tx1"/>
                                                  </a:gs>
                                                  <a:gs pos="30000">
                                                    <a:schemeClr val="tx1"/>
                                                  </a:gs>
                                                </a:gsLst>
                                                <a:lin ang="5400000" scaled="0"/>
                                              </a:gradFill>
                                              <a:latin typeface="Cambria Math" panose="02040503050406030204" pitchFamily="18" charset="0"/>
                                            </a:rPr>
                                          </m:ctrlPr>
                                        </m:sSubPr>
                                        <m:e>
                                          <m:r>
                                            <a:rPr lang="en-US" sz="1600" b="0" i="1" smtClean="0">
                                              <a:gradFill>
                                                <a:gsLst>
                                                  <a:gs pos="2917">
                                                    <a:schemeClr val="tx1"/>
                                                  </a:gs>
                                                  <a:gs pos="30000">
                                                    <a:schemeClr val="tx1"/>
                                                  </a:gs>
                                                </a:gsLst>
                                                <a:lin ang="5400000" scaled="0"/>
                                              </a:gradFill>
                                              <a:latin typeface="Cambria Math" panose="02040503050406030204" pitchFamily="18" charset="0"/>
                                            </a:rPr>
                                            <m:t>𝑛</m:t>
                                          </m:r>
                                        </m:e>
                                        <m:sub>
                                          <m:r>
                                            <a:rPr lang="en-US" sz="1600" b="0" i="1" smtClean="0">
                                              <a:gradFill>
                                                <a:gsLst>
                                                  <a:gs pos="2917">
                                                    <a:schemeClr val="tx1"/>
                                                  </a:gs>
                                                  <a:gs pos="30000">
                                                    <a:schemeClr val="tx1"/>
                                                  </a:gs>
                                                </a:gsLst>
                                                <a:lin ang="5400000" scaled="0"/>
                                              </a:gradFill>
                                              <a:latin typeface="Cambria Math" panose="02040503050406030204" pitchFamily="18" charset="0"/>
                                            </a:rPr>
                                            <m:t>𝑖</m:t>
                                          </m:r>
                                        </m:sub>
                                      </m:sSub>
                                    </m:e>
                                  </m:nary>
                                </m:e>
                              </m:d>
                            </m:e>
                            <m:sup>
                              <m:f>
                                <m:fPr>
                                  <m:ctrlPr>
                                    <a:rPr lang="en-US" sz="1600" b="0" i="1" smtClean="0">
                                      <a:gradFill>
                                        <a:gsLst>
                                          <a:gs pos="2917">
                                            <a:schemeClr val="tx1"/>
                                          </a:gs>
                                          <a:gs pos="30000">
                                            <a:schemeClr val="tx1"/>
                                          </a:gs>
                                        </a:gsLst>
                                        <a:lin ang="5400000" scaled="0"/>
                                      </a:gradFill>
                                      <a:latin typeface="Cambria Math" panose="02040503050406030204" pitchFamily="18" charset="0"/>
                                    </a:rPr>
                                  </m:ctrlPr>
                                </m:fPr>
                                <m:num>
                                  <m:r>
                                    <a:rPr lang="en-US" sz="1600" b="0" i="1" smtClean="0">
                                      <a:gradFill>
                                        <a:gsLst>
                                          <a:gs pos="2917">
                                            <a:schemeClr val="tx1"/>
                                          </a:gs>
                                          <a:gs pos="30000">
                                            <a:schemeClr val="tx1"/>
                                          </a:gs>
                                        </a:gsLst>
                                        <a:lin ang="5400000" scaled="0"/>
                                      </a:gradFill>
                                      <a:latin typeface="Cambria Math" panose="02040503050406030204" pitchFamily="18" charset="0"/>
                                    </a:rPr>
                                    <m:t>1</m:t>
                                  </m:r>
                                </m:num>
                                <m:den>
                                  <m:r>
                                    <a:rPr lang="en-US" sz="1600" b="0" i="1" smtClean="0">
                                      <a:gradFill>
                                        <a:gsLst>
                                          <a:gs pos="2917">
                                            <a:schemeClr val="tx1"/>
                                          </a:gs>
                                          <a:gs pos="30000">
                                            <a:schemeClr val="tx1"/>
                                          </a:gs>
                                        </a:gsLst>
                                        <a:lin ang="5400000" scaled="0"/>
                                      </a:gradFill>
                                      <a:latin typeface="Cambria Math" panose="02040503050406030204" pitchFamily="18" charset="0"/>
                                    </a:rPr>
                                    <m:t>4</m:t>
                                  </m:r>
                                </m:den>
                              </m:f>
                            </m:sup>
                          </m:sSup>
                        </m:e>
                      </m:func>
                    </m:oMath>
                  </m:oMathPara>
                </a14:m>
                <a:endParaRPr lang="en-US" sz="1600" err="1">
                  <a:gradFill>
                    <a:gsLst>
                      <a:gs pos="2917">
                        <a:schemeClr val="tx1"/>
                      </a:gs>
                      <a:gs pos="30000">
                        <a:schemeClr val="tx1"/>
                      </a:gs>
                    </a:gsLst>
                    <a:lin ang="5400000" scaled="0"/>
                  </a:gradFill>
                </a:endParaRPr>
              </a:p>
            </p:txBody>
          </p:sp>
        </mc:Choice>
        <mc:Fallback xmlns="">
          <p:sp>
            <p:nvSpPr>
              <p:cNvPr id="9" name="TextBox 8">
                <a:extLst>
                  <a:ext uri="{FF2B5EF4-FFF2-40B4-BE49-F238E27FC236}">
                    <a16:creationId xmlns:a16="http://schemas.microsoft.com/office/drawing/2014/main" id="{39BDFEC8-8F58-4C32-BD91-833EC2F0CB88}"/>
                  </a:ext>
                </a:extLst>
              </p:cNvPr>
              <p:cNvSpPr txBox="1">
                <a:spLocks noRot="1" noChangeAspect="1" noMove="1" noResize="1" noEditPoints="1" noAdjustHandles="1" noChangeArrowheads="1" noChangeShapeType="1" noTextEdit="1"/>
              </p:cNvSpPr>
              <p:nvPr/>
            </p:nvSpPr>
            <p:spPr>
              <a:xfrm>
                <a:off x="285205" y="2972785"/>
                <a:ext cx="4587538" cy="912429"/>
              </a:xfrm>
              <a:prstGeom prst="rect">
                <a:avLst/>
              </a:prstGeom>
              <a:blipFill>
                <a:blip r:embed="rId5"/>
                <a:stretch>
                  <a:fillRect t="-4027"/>
                </a:stretch>
              </a:blipFill>
            </p:spPr>
            <p:txBody>
              <a:bodyPr/>
              <a:lstStyle/>
              <a:p>
                <a:r>
                  <a:rPr lang="en-US">
                    <a:noFill/>
                  </a:rPr>
                  <a:t> </a:t>
                </a:r>
              </a:p>
            </p:txBody>
          </p:sp>
        </mc:Fallback>
      </mc:AlternateContent>
      <p:pic>
        <p:nvPicPr>
          <p:cNvPr id="2050" name="Picture 2" descr="📚 Summarization With Wine Reviews Using spaCy📋 | Hacker Noon">
            <a:extLst>
              <a:ext uri="{FF2B5EF4-FFF2-40B4-BE49-F238E27FC236}">
                <a16:creationId xmlns:a16="http://schemas.microsoft.com/office/drawing/2014/main" id="{3E66FC27-D51F-4E59-8CF4-5C0EC50453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3026" y="2507159"/>
            <a:ext cx="2497999" cy="116917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人工智能人机对话免抠素材免费下载_觅元素51yuansu.com">
            <a:extLst>
              <a:ext uri="{FF2B5EF4-FFF2-40B4-BE49-F238E27FC236}">
                <a16:creationId xmlns:a16="http://schemas.microsoft.com/office/drawing/2014/main" id="{3A7D3D7F-0686-4D25-93B7-1F84C5E5D69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13026" y="3993469"/>
            <a:ext cx="1598034" cy="147630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anguage Translation Service Color Icon Instant Machine Translator Automated  Interpretation ⬇ Vector Image by © bsd | Vector Stock 317253386">
            <a:extLst>
              <a:ext uri="{FF2B5EF4-FFF2-40B4-BE49-F238E27FC236}">
                <a16:creationId xmlns:a16="http://schemas.microsoft.com/office/drawing/2014/main" id="{AD93F844-CF6A-4208-87C7-B06BC781B34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13026" y="983562"/>
            <a:ext cx="1135527" cy="12064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9ADAD7-1ECF-487C-92AB-B3F66A4911FD}"/>
              </a:ext>
            </a:extLst>
          </p:cNvPr>
          <p:cNvSpPr/>
          <p:nvPr/>
        </p:nvSpPr>
        <p:spPr bwMode="auto">
          <a:xfrm>
            <a:off x="7576457" y="1365600"/>
            <a:ext cx="2036569" cy="442386"/>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rgbClr val="002050"/>
                </a:solidFill>
                <a:ea typeface="Segoe UI" pitchFamily="34" charset="0"/>
                <a:cs typeface="Segoe UI" pitchFamily="34" charset="0"/>
              </a:rPr>
              <a:t>Machine Translation</a:t>
            </a:r>
          </a:p>
        </p:txBody>
      </p:sp>
      <p:sp>
        <p:nvSpPr>
          <p:cNvPr id="4" name="Rectangle 3">
            <a:extLst>
              <a:ext uri="{FF2B5EF4-FFF2-40B4-BE49-F238E27FC236}">
                <a16:creationId xmlns:a16="http://schemas.microsoft.com/office/drawing/2014/main" id="{A80E1DBD-2FEF-4A70-8B81-CD5C6BD478BC}"/>
              </a:ext>
            </a:extLst>
          </p:cNvPr>
          <p:cNvSpPr/>
          <p:nvPr/>
        </p:nvSpPr>
        <p:spPr bwMode="auto">
          <a:xfrm>
            <a:off x="7576457" y="2870554"/>
            <a:ext cx="2036569" cy="442386"/>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rPr>
              <a:t>Text Summarization</a:t>
            </a:r>
          </a:p>
        </p:txBody>
      </p:sp>
      <p:sp>
        <p:nvSpPr>
          <p:cNvPr id="5" name="Rectangle 4">
            <a:extLst>
              <a:ext uri="{FF2B5EF4-FFF2-40B4-BE49-F238E27FC236}">
                <a16:creationId xmlns:a16="http://schemas.microsoft.com/office/drawing/2014/main" id="{116296F7-BD27-4E44-97F0-58E263A3C3EA}"/>
              </a:ext>
            </a:extLst>
          </p:cNvPr>
          <p:cNvSpPr/>
          <p:nvPr/>
        </p:nvSpPr>
        <p:spPr bwMode="auto">
          <a:xfrm>
            <a:off x="7576457" y="4510430"/>
            <a:ext cx="2036569" cy="442386"/>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rPr>
              <a:t>Response Generation</a:t>
            </a:r>
          </a:p>
        </p:txBody>
      </p:sp>
      <p:sp>
        <p:nvSpPr>
          <p:cNvPr id="6" name="Rectangle 5">
            <a:extLst>
              <a:ext uri="{FF2B5EF4-FFF2-40B4-BE49-F238E27FC236}">
                <a16:creationId xmlns:a16="http://schemas.microsoft.com/office/drawing/2014/main" id="{61C3C29C-9309-493E-9C26-31C2BCA63780}"/>
              </a:ext>
            </a:extLst>
          </p:cNvPr>
          <p:cNvSpPr/>
          <p:nvPr/>
        </p:nvSpPr>
        <p:spPr bwMode="auto">
          <a:xfrm>
            <a:off x="7576457" y="6224882"/>
            <a:ext cx="2036569" cy="442386"/>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rPr>
              <a:t>…</a:t>
            </a:r>
          </a:p>
        </p:txBody>
      </p:sp>
      <p:sp>
        <p:nvSpPr>
          <p:cNvPr id="7" name="Rectangle 6">
            <a:extLst>
              <a:ext uri="{FF2B5EF4-FFF2-40B4-BE49-F238E27FC236}">
                <a16:creationId xmlns:a16="http://schemas.microsoft.com/office/drawing/2014/main" id="{AD6735F3-63A4-47D3-AC15-48A24FE43550}"/>
              </a:ext>
            </a:extLst>
          </p:cNvPr>
          <p:cNvSpPr/>
          <p:nvPr/>
        </p:nvSpPr>
        <p:spPr bwMode="auto">
          <a:xfrm>
            <a:off x="9613026" y="6224882"/>
            <a:ext cx="2036569" cy="442386"/>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rPr>
              <a:t>…</a:t>
            </a:r>
          </a:p>
        </p:txBody>
      </p:sp>
      <p:cxnSp>
        <p:nvCxnSpPr>
          <p:cNvPr id="13" name="Straight Arrow Connector 12">
            <a:extLst>
              <a:ext uri="{FF2B5EF4-FFF2-40B4-BE49-F238E27FC236}">
                <a16:creationId xmlns:a16="http://schemas.microsoft.com/office/drawing/2014/main" id="{8B6B3AA0-D13B-457C-93A2-0B01523DC0C3}"/>
              </a:ext>
            </a:extLst>
          </p:cNvPr>
          <p:cNvCxnSpPr>
            <a:stCxn id="9" idx="3"/>
            <a:endCxn id="2" idx="1"/>
          </p:cNvCxnSpPr>
          <p:nvPr/>
        </p:nvCxnSpPr>
        <p:spPr>
          <a:xfrm flipV="1">
            <a:off x="4872743" y="1586793"/>
            <a:ext cx="2703714" cy="1842207"/>
          </a:xfrm>
          <a:prstGeom prst="straightConnector1">
            <a:avLst/>
          </a:prstGeom>
          <a:ln w="12700">
            <a:solidFill>
              <a:srgbClr val="107C1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9A5297-0568-41ED-A952-0B6EE2A0E311}"/>
              </a:ext>
            </a:extLst>
          </p:cNvPr>
          <p:cNvCxnSpPr>
            <a:cxnSpLocks/>
            <a:stCxn id="9" idx="3"/>
            <a:endCxn id="4" idx="1"/>
          </p:cNvCxnSpPr>
          <p:nvPr/>
        </p:nvCxnSpPr>
        <p:spPr>
          <a:xfrm flipV="1">
            <a:off x="4872743" y="3091747"/>
            <a:ext cx="2703714" cy="337253"/>
          </a:xfrm>
          <a:prstGeom prst="straightConnector1">
            <a:avLst/>
          </a:prstGeom>
          <a:ln w="12700">
            <a:solidFill>
              <a:srgbClr val="107C1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115110-85DF-49D4-8CB5-7DDC54072FEE}"/>
              </a:ext>
            </a:extLst>
          </p:cNvPr>
          <p:cNvCxnSpPr>
            <a:cxnSpLocks/>
            <a:stCxn id="9" idx="3"/>
            <a:endCxn id="5" idx="1"/>
          </p:cNvCxnSpPr>
          <p:nvPr/>
        </p:nvCxnSpPr>
        <p:spPr>
          <a:xfrm>
            <a:off x="4872743" y="3429000"/>
            <a:ext cx="2703714" cy="1302623"/>
          </a:xfrm>
          <a:prstGeom prst="straightConnector1">
            <a:avLst/>
          </a:prstGeom>
          <a:ln w="12700">
            <a:solidFill>
              <a:srgbClr val="107C1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818ADEA-B599-454D-8CDE-CD48A2ADCE7C}"/>
              </a:ext>
            </a:extLst>
          </p:cNvPr>
          <p:cNvCxnSpPr>
            <a:cxnSpLocks/>
            <a:stCxn id="9" idx="3"/>
            <a:endCxn id="6" idx="1"/>
          </p:cNvCxnSpPr>
          <p:nvPr/>
        </p:nvCxnSpPr>
        <p:spPr>
          <a:xfrm>
            <a:off x="4872743" y="3429000"/>
            <a:ext cx="2703714" cy="3017075"/>
          </a:xfrm>
          <a:prstGeom prst="straightConnector1">
            <a:avLst/>
          </a:prstGeom>
          <a:ln w="12700">
            <a:solidFill>
              <a:srgbClr val="107C1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Audio 9">
            <a:hlinkClick r:id="" action="ppaction://media"/>
            <a:extLst>
              <a:ext uri="{FF2B5EF4-FFF2-40B4-BE49-F238E27FC236}">
                <a16:creationId xmlns:a16="http://schemas.microsoft.com/office/drawing/2014/main" id="{16EAACCF-DBED-4CD2-BABC-6D7A8DFBB22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49071767"/>
      </p:ext>
    </p:extLst>
  </p:cSld>
  <p:clrMapOvr>
    <a:masterClrMapping/>
  </p:clrMapOvr>
  <mc:AlternateContent xmlns:mc="http://schemas.openxmlformats.org/markup-compatibility/2006" xmlns:p14="http://schemas.microsoft.com/office/powerpoint/2010/main">
    <mc:Choice Requires="p14">
      <p:transition spd="slow" p14:dur="2000" advTm="14476"/>
    </mc:Choice>
    <mc:Fallback xmlns="">
      <p:transition spd="slow" advTm="1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dirty="0"/>
              <a:t>3 Issues of Current Benchmarks</a:t>
            </a:r>
          </a:p>
        </p:txBody>
      </p:sp>
      <p:grpSp>
        <p:nvGrpSpPr>
          <p:cNvPr id="9" name="Group 8">
            <a:extLst>
              <a:ext uri="{FF2B5EF4-FFF2-40B4-BE49-F238E27FC236}">
                <a16:creationId xmlns:a16="http://schemas.microsoft.com/office/drawing/2014/main" id="{7B45A51F-FDA5-4E43-9BAC-47595046A4E4}"/>
              </a:ext>
            </a:extLst>
          </p:cNvPr>
          <p:cNvGrpSpPr/>
          <p:nvPr/>
        </p:nvGrpSpPr>
        <p:grpSpPr>
          <a:xfrm>
            <a:off x="529459" y="2266691"/>
            <a:ext cx="11133081" cy="2324618"/>
            <a:chOff x="169233" y="2266691"/>
            <a:chExt cx="11133081" cy="2324618"/>
          </a:xfrm>
        </p:grpSpPr>
        <p:sp>
          <p:nvSpPr>
            <p:cNvPr id="6" name="TextBox 5">
              <a:extLst>
                <a:ext uri="{FF2B5EF4-FFF2-40B4-BE49-F238E27FC236}">
                  <a16:creationId xmlns:a16="http://schemas.microsoft.com/office/drawing/2014/main" id="{BDD5F850-6809-4787-8961-57463C87BCA1}"/>
                </a:ext>
              </a:extLst>
            </p:cNvPr>
            <p:cNvSpPr txBox="1"/>
            <p:nvPr/>
          </p:nvSpPr>
          <p:spPr>
            <a:xfrm>
              <a:off x="169233" y="4191199"/>
              <a:ext cx="3293245" cy="400110"/>
            </a:xfrm>
            <a:prstGeom prst="rect">
              <a:avLst/>
            </a:prstGeom>
            <a:noFill/>
          </p:spPr>
          <p:txBody>
            <a:bodyPr wrap="square">
              <a:spAutoFit/>
            </a:bodyPr>
            <a:lstStyle/>
            <a:p>
              <a:pPr algn="ctr"/>
              <a:r>
                <a:rPr lang="en-US" sz="2000" b="1" dirty="0">
                  <a:solidFill>
                    <a:srgbClr val="002050"/>
                  </a:solidFill>
                </a:rPr>
                <a:t>Robustness </a:t>
              </a:r>
              <a:r>
                <a:rPr lang="en-US" altLang="zh-CN" sz="2000" b="1" dirty="0">
                  <a:solidFill>
                    <a:srgbClr val="002050"/>
                  </a:solidFill>
                </a:rPr>
                <a:t>Measurement</a:t>
              </a:r>
              <a:endParaRPr lang="en-US" sz="1800" b="1" dirty="0">
                <a:solidFill>
                  <a:srgbClr val="002050"/>
                </a:solidFill>
              </a:endParaRPr>
            </a:p>
          </p:txBody>
        </p:sp>
        <p:pic>
          <p:nvPicPr>
            <p:cNvPr id="3074" name="Picture 2" descr="Why Do People Say 'Bias' Instead of 'Biased'? | Mental Floss">
              <a:extLst>
                <a:ext uri="{FF2B5EF4-FFF2-40B4-BE49-F238E27FC236}">
                  <a16:creationId xmlns:a16="http://schemas.microsoft.com/office/drawing/2014/main" id="{ABFE6796-F559-4D2C-8FFF-D4BB2B2286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6440" y="2266691"/>
              <a:ext cx="2888562" cy="1943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7B589A-0444-40BC-9966-7D65B6271F08}"/>
                </a:ext>
              </a:extLst>
            </p:cNvPr>
            <p:cNvSpPr txBox="1"/>
            <p:nvPr/>
          </p:nvSpPr>
          <p:spPr>
            <a:xfrm>
              <a:off x="4538820" y="4191199"/>
              <a:ext cx="3203802" cy="400110"/>
            </a:xfrm>
            <a:prstGeom prst="rect">
              <a:avLst/>
            </a:prstGeom>
            <a:noFill/>
          </p:spPr>
          <p:txBody>
            <a:bodyPr wrap="square">
              <a:spAutoFit/>
            </a:bodyPr>
            <a:lstStyle/>
            <a:p>
              <a:pPr algn="ctr"/>
              <a:r>
                <a:rPr lang="en-US" altLang="zh-CN" sz="2000" b="1" dirty="0">
                  <a:solidFill>
                    <a:srgbClr val="002050"/>
                  </a:solidFill>
                </a:rPr>
                <a:t>Data Bias</a:t>
              </a:r>
              <a:endParaRPr lang="en-US" sz="1800" b="1" dirty="0">
                <a:solidFill>
                  <a:srgbClr val="002050"/>
                </a:solidFill>
              </a:endParaRPr>
            </a:p>
          </p:txBody>
        </p:sp>
        <p:pic>
          <p:nvPicPr>
            <p:cNvPr id="4098" name="Picture 2" descr="The Most Common Evaluation Metrics In NLP | by Kurtis Pykes | Apr, 2021 |  Towards Data Science">
              <a:extLst>
                <a:ext uri="{FF2B5EF4-FFF2-40B4-BE49-F238E27FC236}">
                  <a16:creationId xmlns:a16="http://schemas.microsoft.com/office/drawing/2014/main" id="{FB1374E8-C2C7-4B12-87CC-C171D63533D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976584" y="2463967"/>
              <a:ext cx="2322819" cy="15485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FB99DD-0808-4A83-A1A8-573D6BFCCC61}"/>
                </a:ext>
              </a:extLst>
            </p:cNvPr>
            <p:cNvSpPr txBox="1"/>
            <p:nvPr/>
          </p:nvSpPr>
          <p:spPr>
            <a:xfrm>
              <a:off x="8976584" y="4191199"/>
              <a:ext cx="2325730" cy="400110"/>
            </a:xfrm>
            <a:prstGeom prst="rect">
              <a:avLst/>
            </a:prstGeom>
            <a:noFill/>
          </p:spPr>
          <p:txBody>
            <a:bodyPr wrap="square">
              <a:spAutoFit/>
            </a:bodyPr>
            <a:lstStyle/>
            <a:p>
              <a:pPr algn="ctr"/>
              <a:r>
                <a:rPr lang="en-US" altLang="zh-CN" sz="2000" b="1" dirty="0">
                  <a:solidFill>
                    <a:srgbClr val="002050"/>
                  </a:solidFill>
                </a:rPr>
                <a:t>Evaluation Metric</a:t>
              </a:r>
              <a:endParaRPr lang="en-US" sz="1800" b="1" dirty="0">
                <a:solidFill>
                  <a:srgbClr val="002050"/>
                </a:solidFill>
              </a:endParaRPr>
            </a:p>
          </p:txBody>
        </p:sp>
        <p:pic>
          <p:nvPicPr>
            <p:cNvPr id="4" name="Picture 2" descr="A collage of a pig&#10;&#10;Description automatically generated with medium confidence">
              <a:extLst>
                <a:ext uri="{FF2B5EF4-FFF2-40B4-BE49-F238E27FC236}">
                  <a16:creationId xmlns:a16="http://schemas.microsoft.com/office/drawing/2014/main" id="{4AF11152-CAB5-4CD2-B754-6900395B3E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071" y="2762066"/>
              <a:ext cx="3183567" cy="952349"/>
            </a:xfrm>
            <a:prstGeom prst="rect">
              <a:avLst/>
            </a:prstGeom>
            <a:noFill/>
          </p:spPr>
        </p:pic>
      </p:grpSp>
      <p:pic>
        <p:nvPicPr>
          <p:cNvPr id="7" name="Audio 6">
            <a:hlinkClick r:id="" action="ppaction://media"/>
            <a:extLst>
              <a:ext uri="{FF2B5EF4-FFF2-40B4-BE49-F238E27FC236}">
                <a16:creationId xmlns:a16="http://schemas.microsoft.com/office/drawing/2014/main" id="{EDFF1E32-2642-4940-B3B2-22AA25C7868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83591440"/>
      </p:ext>
    </p:extLst>
  </p:cSld>
  <p:clrMapOvr>
    <a:masterClrMapping/>
  </p:clrMapOvr>
  <mc:AlternateContent xmlns:mc="http://schemas.openxmlformats.org/markup-compatibility/2006" xmlns:p14="http://schemas.microsoft.com/office/powerpoint/2010/main">
    <mc:Choice Requires="p14">
      <p:transition spd="slow" p14:dur="2000" advTm="20768"/>
    </mc:Choice>
    <mc:Fallback xmlns="">
      <p:transition spd="slow" advTm="20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dirty="0"/>
              <a:t>3 Issues of Current Benchmarks</a:t>
            </a:r>
          </a:p>
        </p:txBody>
      </p:sp>
      <p:grpSp>
        <p:nvGrpSpPr>
          <p:cNvPr id="9" name="Group 8">
            <a:extLst>
              <a:ext uri="{FF2B5EF4-FFF2-40B4-BE49-F238E27FC236}">
                <a16:creationId xmlns:a16="http://schemas.microsoft.com/office/drawing/2014/main" id="{7B45A51F-FDA5-4E43-9BAC-47595046A4E4}"/>
              </a:ext>
            </a:extLst>
          </p:cNvPr>
          <p:cNvGrpSpPr/>
          <p:nvPr/>
        </p:nvGrpSpPr>
        <p:grpSpPr>
          <a:xfrm>
            <a:off x="529459" y="2266691"/>
            <a:ext cx="11133081" cy="2324618"/>
            <a:chOff x="169233" y="2266691"/>
            <a:chExt cx="11133081" cy="2324618"/>
          </a:xfrm>
        </p:grpSpPr>
        <p:sp>
          <p:nvSpPr>
            <p:cNvPr id="6" name="TextBox 5">
              <a:extLst>
                <a:ext uri="{FF2B5EF4-FFF2-40B4-BE49-F238E27FC236}">
                  <a16:creationId xmlns:a16="http://schemas.microsoft.com/office/drawing/2014/main" id="{BDD5F850-6809-4787-8961-57463C87BCA1}"/>
                </a:ext>
              </a:extLst>
            </p:cNvPr>
            <p:cNvSpPr txBox="1"/>
            <p:nvPr/>
          </p:nvSpPr>
          <p:spPr>
            <a:xfrm>
              <a:off x="169233" y="4191199"/>
              <a:ext cx="3293245" cy="400110"/>
            </a:xfrm>
            <a:prstGeom prst="rect">
              <a:avLst/>
            </a:prstGeom>
            <a:noFill/>
          </p:spPr>
          <p:txBody>
            <a:bodyPr wrap="square">
              <a:spAutoFit/>
            </a:bodyPr>
            <a:lstStyle/>
            <a:p>
              <a:pPr algn="ctr"/>
              <a:r>
                <a:rPr lang="en-US" sz="2000" b="1" dirty="0">
                  <a:solidFill>
                    <a:srgbClr val="002050"/>
                  </a:solidFill>
                </a:rPr>
                <a:t>Robustness </a:t>
              </a:r>
              <a:r>
                <a:rPr lang="en-US" altLang="zh-CN" sz="2000" b="1" dirty="0">
                  <a:solidFill>
                    <a:srgbClr val="002050"/>
                  </a:solidFill>
                </a:rPr>
                <a:t>Measurement</a:t>
              </a:r>
              <a:endParaRPr lang="en-US" sz="1800" b="1" dirty="0">
                <a:solidFill>
                  <a:srgbClr val="002050"/>
                </a:solidFill>
              </a:endParaRPr>
            </a:p>
          </p:txBody>
        </p:sp>
        <p:pic>
          <p:nvPicPr>
            <p:cNvPr id="3074" name="Picture 2" descr="Why Do People Say 'Bias' Instead of 'Biased'? | Mental Floss">
              <a:extLst>
                <a:ext uri="{FF2B5EF4-FFF2-40B4-BE49-F238E27FC236}">
                  <a16:creationId xmlns:a16="http://schemas.microsoft.com/office/drawing/2014/main" id="{ABFE6796-F559-4D2C-8FFF-D4BB2B2286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6440" y="2266691"/>
              <a:ext cx="2888562" cy="1943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7B589A-0444-40BC-9966-7D65B6271F08}"/>
                </a:ext>
              </a:extLst>
            </p:cNvPr>
            <p:cNvSpPr txBox="1"/>
            <p:nvPr/>
          </p:nvSpPr>
          <p:spPr>
            <a:xfrm>
              <a:off x="4538820" y="4191199"/>
              <a:ext cx="3203802" cy="400110"/>
            </a:xfrm>
            <a:prstGeom prst="rect">
              <a:avLst/>
            </a:prstGeom>
            <a:noFill/>
          </p:spPr>
          <p:txBody>
            <a:bodyPr wrap="square">
              <a:spAutoFit/>
            </a:bodyPr>
            <a:lstStyle/>
            <a:p>
              <a:pPr algn="ctr"/>
              <a:r>
                <a:rPr lang="en-US" altLang="zh-CN" sz="2000" b="1" dirty="0">
                  <a:solidFill>
                    <a:srgbClr val="002050"/>
                  </a:solidFill>
                </a:rPr>
                <a:t>Data Bias</a:t>
              </a:r>
              <a:endParaRPr lang="en-US" sz="1800" b="1" dirty="0">
                <a:solidFill>
                  <a:srgbClr val="002050"/>
                </a:solidFill>
              </a:endParaRPr>
            </a:p>
          </p:txBody>
        </p:sp>
        <p:pic>
          <p:nvPicPr>
            <p:cNvPr id="4098" name="Picture 2" descr="The Most Common Evaluation Metrics In NLP | by Kurtis Pykes | Apr, 2021 |  Towards Data Science">
              <a:extLst>
                <a:ext uri="{FF2B5EF4-FFF2-40B4-BE49-F238E27FC236}">
                  <a16:creationId xmlns:a16="http://schemas.microsoft.com/office/drawing/2014/main" id="{FB1374E8-C2C7-4B12-87CC-C171D63533D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976584" y="2463967"/>
              <a:ext cx="2322819" cy="15485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FB99DD-0808-4A83-A1A8-573D6BFCCC61}"/>
                </a:ext>
              </a:extLst>
            </p:cNvPr>
            <p:cNvSpPr txBox="1"/>
            <p:nvPr/>
          </p:nvSpPr>
          <p:spPr>
            <a:xfrm>
              <a:off x="8976584" y="4191199"/>
              <a:ext cx="2325730" cy="400110"/>
            </a:xfrm>
            <a:prstGeom prst="rect">
              <a:avLst/>
            </a:prstGeom>
            <a:noFill/>
          </p:spPr>
          <p:txBody>
            <a:bodyPr wrap="square">
              <a:spAutoFit/>
            </a:bodyPr>
            <a:lstStyle/>
            <a:p>
              <a:pPr algn="ctr"/>
              <a:r>
                <a:rPr lang="en-US" altLang="zh-CN" sz="2000" b="1" dirty="0">
                  <a:solidFill>
                    <a:srgbClr val="002050"/>
                  </a:solidFill>
                </a:rPr>
                <a:t>Evaluation Metric</a:t>
              </a:r>
              <a:endParaRPr lang="en-US" sz="1800" b="1" dirty="0">
                <a:solidFill>
                  <a:srgbClr val="002050"/>
                </a:solidFill>
              </a:endParaRPr>
            </a:p>
          </p:txBody>
        </p:sp>
        <p:pic>
          <p:nvPicPr>
            <p:cNvPr id="4" name="Picture 2" descr="A collage of a pig&#10;&#10;Description automatically generated with medium confidence">
              <a:extLst>
                <a:ext uri="{FF2B5EF4-FFF2-40B4-BE49-F238E27FC236}">
                  <a16:creationId xmlns:a16="http://schemas.microsoft.com/office/drawing/2014/main" id="{4AF11152-CAB5-4CD2-B754-6900395B3E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071" y="2762066"/>
              <a:ext cx="3183567" cy="952349"/>
            </a:xfrm>
            <a:prstGeom prst="rect">
              <a:avLst/>
            </a:prstGeom>
            <a:noFill/>
          </p:spPr>
        </p:pic>
      </p:grpSp>
      <p:pic>
        <p:nvPicPr>
          <p:cNvPr id="11" name="Audio 10">
            <a:hlinkClick r:id="" action="ppaction://media"/>
            <a:extLst>
              <a:ext uri="{FF2B5EF4-FFF2-40B4-BE49-F238E27FC236}">
                <a16:creationId xmlns:a16="http://schemas.microsoft.com/office/drawing/2014/main" id="{A609A011-3028-DB45-B2D3-C3554AA6A4C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37097657"/>
      </p:ext>
    </p:extLst>
  </p:cSld>
  <p:clrMapOvr>
    <a:masterClrMapping/>
  </p:clrMapOvr>
  <mc:AlternateContent xmlns:mc="http://schemas.openxmlformats.org/markup-compatibility/2006" xmlns:p14="http://schemas.microsoft.com/office/powerpoint/2010/main">
    <mc:Choice Requires="p14">
      <p:transition spd="slow" p14:dur="2000" advTm="32634"/>
    </mc:Choice>
    <mc:Fallback xmlns="">
      <p:transition spd="slow" advTm="32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dirty="0"/>
              <a:t>3 Issues of Current Benchmarks</a:t>
            </a:r>
          </a:p>
        </p:txBody>
      </p:sp>
      <p:grpSp>
        <p:nvGrpSpPr>
          <p:cNvPr id="9" name="Group 8">
            <a:extLst>
              <a:ext uri="{FF2B5EF4-FFF2-40B4-BE49-F238E27FC236}">
                <a16:creationId xmlns:a16="http://schemas.microsoft.com/office/drawing/2014/main" id="{7B45A51F-FDA5-4E43-9BAC-47595046A4E4}"/>
              </a:ext>
            </a:extLst>
          </p:cNvPr>
          <p:cNvGrpSpPr/>
          <p:nvPr/>
        </p:nvGrpSpPr>
        <p:grpSpPr>
          <a:xfrm>
            <a:off x="529459" y="2266691"/>
            <a:ext cx="11133081" cy="2324618"/>
            <a:chOff x="169233" y="2266691"/>
            <a:chExt cx="11133081" cy="2324618"/>
          </a:xfrm>
        </p:grpSpPr>
        <p:sp>
          <p:nvSpPr>
            <p:cNvPr id="6" name="TextBox 5">
              <a:extLst>
                <a:ext uri="{FF2B5EF4-FFF2-40B4-BE49-F238E27FC236}">
                  <a16:creationId xmlns:a16="http://schemas.microsoft.com/office/drawing/2014/main" id="{BDD5F850-6809-4787-8961-57463C87BCA1}"/>
                </a:ext>
              </a:extLst>
            </p:cNvPr>
            <p:cNvSpPr txBox="1"/>
            <p:nvPr/>
          </p:nvSpPr>
          <p:spPr>
            <a:xfrm>
              <a:off x="169233" y="4191199"/>
              <a:ext cx="3293245" cy="400110"/>
            </a:xfrm>
            <a:prstGeom prst="rect">
              <a:avLst/>
            </a:prstGeom>
            <a:noFill/>
          </p:spPr>
          <p:txBody>
            <a:bodyPr wrap="square">
              <a:spAutoFit/>
            </a:bodyPr>
            <a:lstStyle/>
            <a:p>
              <a:pPr algn="ctr"/>
              <a:r>
                <a:rPr lang="en-US" sz="2000" b="1" dirty="0">
                  <a:solidFill>
                    <a:srgbClr val="002050"/>
                  </a:solidFill>
                </a:rPr>
                <a:t>Robustness </a:t>
              </a:r>
              <a:r>
                <a:rPr lang="en-US" altLang="zh-CN" sz="2000" b="1" dirty="0">
                  <a:solidFill>
                    <a:srgbClr val="002050"/>
                  </a:solidFill>
                </a:rPr>
                <a:t>Measurement</a:t>
              </a:r>
              <a:endParaRPr lang="en-US" sz="1800" b="1" dirty="0">
                <a:solidFill>
                  <a:srgbClr val="002050"/>
                </a:solidFill>
              </a:endParaRPr>
            </a:p>
          </p:txBody>
        </p:sp>
        <p:pic>
          <p:nvPicPr>
            <p:cNvPr id="3074" name="Picture 2" descr="Why Do People Say 'Bias' Instead of 'Biased'? | Mental Floss">
              <a:extLst>
                <a:ext uri="{FF2B5EF4-FFF2-40B4-BE49-F238E27FC236}">
                  <a16:creationId xmlns:a16="http://schemas.microsoft.com/office/drawing/2014/main" id="{ABFE6796-F559-4D2C-8FFF-D4BB2B22863C}"/>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4696440" y="2266691"/>
              <a:ext cx="2888562" cy="1943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7B589A-0444-40BC-9966-7D65B6271F08}"/>
                </a:ext>
              </a:extLst>
            </p:cNvPr>
            <p:cNvSpPr txBox="1"/>
            <p:nvPr/>
          </p:nvSpPr>
          <p:spPr>
            <a:xfrm>
              <a:off x="4538820" y="4191199"/>
              <a:ext cx="3203802" cy="400110"/>
            </a:xfrm>
            <a:prstGeom prst="rect">
              <a:avLst/>
            </a:prstGeom>
            <a:noFill/>
          </p:spPr>
          <p:txBody>
            <a:bodyPr wrap="square">
              <a:spAutoFit/>
            </a:bodyPr>
            <a:lstStyle/>
            <a:p>
              <a:pPr algn="ctr"/>
              <a:r>
                <a:rPr lang="en-US" altLang="zh-CN" sz="2000" b="1" dirty="0">
                  <a:solidFill>
                    <a:srgbClr val="CBD6F0"/>
                  </a:solidFill>
                </a:rPr>
                <a:t>Data Bias</a:t>
              </a:r>
              <a:endParaRPr lang="en-US" sz="1800" b="1" dirty="0">
                <a:solidFill>
                  <a:srgbClr val="CBD6F0"/>
                </a:solidFill>
              </a:endParaRPr>
            </a:p>
          </p:txBody>
        </p:sp>
        <p:pic>
          <p:nvPicPr>
            <p:cNvPr id="4098" name="Picture 2" descr="The Most Common Evaluation Metrics In NLP | by Kurtis Pykes | Apr, 2021 |  Towards Data Science">
              <a:extLst>
                <a:ext uri="{FF2B5EF4-FFF2-40B4-BE49-F238E27FC236}">
                  <a16:creationId xmlns:a16="http://schemas.microsoft.com/office/drawing/2014/main" id="{FB1374E8-C2C7-4B12-87CC-C171D63533DC}"/>
                </a:ext>
              </a:extLst>
            </p:cNvPr>
            <p:cNvPicPr>
              <a:picLocks noChangeAspect="1" noChangeArrowheads="1"/>
            </p:cNvPicPr>
            <p:nvPr/>
          </p:nvPicPr>
          <p:blipFill>
            <a:blip r:embed="rId6" cstate="print">
              <a:lum bright="70000" contrast="-70000"/>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976584" y="2463967"/>
              <a:ext cx="2322819" cy="15485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FB99DD-0808-4A83-A1A8-573D6BFCCC61}"/>
                </a:ext>
              </a:extLst>
            </p:cNvPr>
            <p:cNvSpPr txBox="1"/>
            <p:nvPr/>
          </p:nvSpPr>
          <p:spPr>
            <a:xfrm>
              <a:off x="8976584" y="4191199"/>
              <a:ext cx="2325730" cy="400110"/>
            </a:xfrm>
            <a:prstGeom prst="rect">
              <a:avLst/>
            </a:prstGeom>
            <a:noFill/>
          </p:spPr>
          <p:txBody>
            <a:bodyPr wrap="square">
              <a:spAutoFit/>
            </a:bodyPr>
            <a:lstStyle/>
            <a:p>
              <a:pPr algn="ctr"/>
              <a:r>
                <a:rPr lang="en-US" altLang="zh-CN" sz="2000" b="1" dirty="0">
                  <a:solidFill>
                    <a:srgbClr val="CBD6F0"/>
                  </a:solidFill>
                </a:rPr>
                <a:t>Evaluation Metric</a:t>
              </a:r>
              <a:endParaRPr lang="en-US" sz="1800" b="1" dirty="0">
                <a:solidFill>
                  <a:srgbClr val="CBD6F0"/>
                </a:solidFill>
              </a:endParaRPr>
            </a:p>
          </p:txBody>
        </p:sp>
        <p:pic>
          <p:nvPicPr>
            <p:cNvPr id="4" name="Picture 2" descr="A collage of a pig&#10;&#10;Description automatically generated with medium confidence">
              <a:extLst>
                <a:ext uri="{FF2B5EF4-FFF2-40B4-BE49-F238E27FC236}">
                  <a16:creationId xmlns:a16="http://schemas.microsoft.com/office/drawing/2014/main" id="{4AF11152-CAB5-4CD2-B754-6900395B3E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071" y="2762066"/>
              <a:ext cx="3183567" cy="952349"/>
            </a:xfrm>
            <a:prstGeom prst="rect">
              <a:avLst/>
            </a:prstGeom>
            <a:noFill/>
          </p:spPr>
        </p:pic>
      </p:grpSp>
      <p:pic>
        <p:nvPicPr>
          <p:cNvPr id="7" name="Audio 6">
            <a:hlinkClick r:id="" action="ppaction://media"/>
            <a:extLst>
              <a:ext uri="{FF2B5EF4-FFF2-40B4-BE49-F238E27FC236}">
                <a16:creationId xmlns:a16="http://schemas.microsoft.com/office/drawing/2014/main" id="{B4C0DBB6-9953-784F-AB02-9E96D296A69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80490118"/>
      </p:ext>
    </p:extLst>
  </p:cSld>
  <p:clrMapOvr>
    <a:masterClrMapping/>
  </p:clrMapOvr>
  <mc:AlternateContent xmlns:mc="http://schemas.openxmlformats.org/markup-compatibility/2006" xmlns:p14="http://schemas.microsoft.com/office/powerpoint/2010/main">
    <mc:Choice Requires="p14">
      <p:transition spd="slow" p14:dur="2000" advTm="3589"/>
    </mc:Choice>
    <mc:Fallback xmlns="">
      <p:transition spd="slow" advTm="3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altLang="zh-CN" dirty="0"/>
              <a:t>Some Efforts to </a:t>
            </a:r>
            <a:r>
              <a:rPr lang="en-US" sz="3600" dirty="0"/>
              <a:t>Robustness Measurement</a:t>
            </a:r>
            <a:endParaRPr lang="en-US" dirty="0"/>
          </a:p>
        </p:txBody>
      </p:sp>
      <p:grpSp>
        <p:nvGrpSpPr>
          <p:cNvPr id="12" name="Group 11">
            <a:extLst>
              <a:ext uri="{FF2B5EF4-FFF2-40B4-BE49-F238E27FC236}">
                <a16:creationId xmlns:a16="http://schemas.microsoft.com/office/drawing/2014/main" id="{753A635C-A64D-6C45-A401-A9434EE4CA25}"/>
              </a:ext>
            </a:extLst>
          </p:cNvPr>
          <p:cNvGrpSpPr/>
          <p:nvPr/>
        </p:nvGrpSpPr>
        <p:grpSpPr>
          <a:xfrm>
            <a:off x="2642498" y="2974275"/>
            <a:ext cx="2498273" cy="1207600"/>
            <a:chOff x="343580" y="1747160"/>
            <a:chExt cx="2498273" cy="1436914"/>
          </a:xfrm>
        </p:grpSpPr>
        <p:sp>
          <p:nvSpPr>
            <p:cNvPr id="13" name="Cube 12">
              <a:extLst>
                <a:ext uri="{FF2B5EF4-FFF2-40B4-BE49-F238E27FC236}">
                  <a16:creationId xmlns:a16="http://schemas.microsoft.com/office/drawing/2014/main" id="{DD7E4980-7590-2040-960B-BF1B913020E4}"/>
                </a:ext>
              </a:extLst>
            </p:cNvPr>
            <p:cNvSpPr/>
            <p:nvPr/>
          </p:nvSpPr>
          <p:spPr bwMode="auto">
            <a:xfrm>
              <a:off x="343581" y="1747160"/>
              <a:ext cx="2498272" cy="1436914"/>
            </a:xfrm>
            <a:prstGeom prst="cube">
              <a:avLst/>
            </a:prstGeom>
            <a:solidFill>
              <a:schemeClr val="tx1">
                <a:lumMod val="75000"/>
                <a:lumOff val="25000"/>
              </a:schemeClr>
            </a:solidFill>
            <a:ln>
              <a:solidFill>
                <a:schemeClr val="bg1"/>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endParaRPr kumimoji="0" lang="en-CN" sz="1800" b="0" i="0" u="none" strike="noStrike" kern="1200" cap="none" spc="0" normalizeH="0" baseline="0" noProof="0" dirty="0">
                <a:ln>
                  <a:noFill/>
                </a:ln>
                <a:solidFill>
                  <a:srgbClr val="FFFFFF"/>
                </a:solidFill>
                <a:effectLst/>
                <a:uLnTx/>
                <a:uFillTx/>
                <a:latin typeface="Calibri" pitchFamily="34" charset="0"/>
                <a:ea typeface="宋体" pitchFamily="2" charset="-122"/>
                <a:cs typeface="+mn-cs"/>
              </a:endParaRPr>
            </a:p>
          </p:txBody>
        </p:sp>
        <p:sp>
          <p:nvSpPr>
            <p:cNvPr id="17" name="Rectangle 16">
              <a:extLst>
                <a:ext uri="{FF2B5EF4-FFF2-40B4-BE49-F238E27FC236}">
                  <a16:creationId xmlns:a16="http://schemas.microsoft.com/office/drawing/2014/main" id="{898155C2-B7B9-2B47-90FF-B52ADC41A2FE}"/>
                </a:ext>
              </a:extLst>
            </p:cNvPr>
            <p:cNvSpPr/>
            <p:nvPr/>
          </p:nvSpPr>
          <p:spPr>
            <a:xfrm>
              <a:off x="343580" y="2164650"/>
              <a:ext cx="2195523" cy="988797"/>
            </a:xfrm>
            <a:prstGeom prst="rect">
              <a:avLst/>
            </a:prstGeom>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Segoe UI"/>
                  <a:ea typeface="+mn-ea"/>
                  <a:cs typeface="+mn-cs"/>
                </a:rPr>
                <a:t>Black-box</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Segoe UI"/>
                  <a:ea typeface="+mn-ea"/>
                  <a:cs typeface="+mn-cs"/>
                </a:rPr>
                <a:t>Method</a:t>
              </a:r>
              <a:endParaRPr kumimoji="0" lang="en-CN" sz="24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8" name="Punched Tape 17">
            <a:extLst>
              <a:ext uri="{FF2B5EF4-FFF2-40B4-BE49-F238E27FC236}">
                <a16:creationId xmlns:a16="http://schemas.microsoft.com/office/drawing/2014/main" id="{9AADE0C2-9567-8A4C-BDE9-F90420F5B284}"/>
              </a:ext>
            </a:extLst>
          </p:cNvPr>
          <p:cNvSpPr/>
          <p:nvPr/>
        </p:nvSpPr>
        <p:spPr bwMode="auto">
          <a:xfrm>
            <a:off x="390976" y="3215902"/>
            <a:ext cx="1310593" cy="1029585"/>
          </a:xfrm>
          <a:prstGeom prst="flowChartPunchedTap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en-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Testing</a:t>
            </a:r>
            <a:r>
              <a:rPr kumimoji="0" lang="zh-CN" altLang="en-US"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 </a:t>
            </a:r>
            <a:endPar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Set</a:t>
            </a:r>
            <a:endParaRPr kumimoji="0" lang="en-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endParaRPr>
          </a:p>
        </p:txBody>
      </p:sp>
      <p:sp>
        <p:nvSpPr>
          <p:cNvPr id="19" name="Rectangle 18">
            <a:extLst>
              <a:ext uri="{FF2B5EF4-FFF2-40B4-BE49-F238E27FC236}">
                <a16:creationId xmlns:a16="http://schemas.microsoft.com/office/drawing/2014/main" id="{E1F4146E-50CF-D74D-AAAE-5F472F1DFCCC}"/>
              </a:ext>
            </a:extLst>
          </p:cNvPr>
          <p:cNvSpPr/>
          <p:nvPr/>
        </p:nvSpPr>
        <p:spPr bwMode="auto">
          <a:xfrm>
            <a:off x="6765470" y="3235006"/>
            <a:ext cx="2073728" cy="6861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Target</a:t>
            </a:r>
          </a:p>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 </a:t>
            </a:r>
            <a:r>
              <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Model</a:t>
            </a:r>
            <a:endParaRPr kumimoji="0" lang="en-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endParaRPr>
          </a:p>
        </p:txBody>
      </p:sp>
      <p:cxnSp>
        <p:nvCxnSpPr>
          <p:cNvPr id="25" name="Straight Arrow Connector 24">
            <a:extLst>
              <a:ext uri="{FF2B5EF4-FFF2-40B4-BE49-F238E27FC236}">
                <a16:creationId xmlns:a16="http://schemas.microsoft.com/office/drawing/2014/main" id="{BD6736ED-177A-714B-B07F-BB9998A8E54C}"/>
              </a:ext>
            </a:extLst>
          </p:cNvPr>
          <p:cNvCxnSpPr>
            <a:endCxn id="19" idx="1"/>
          </p:cNvCxnSpPr>
          <p:nvPr/>
        </p:nvCxnSpPr>
        <p:spPr bwMode="auto">
          <a:xfrm>
            <a:off x="5140771" y="3578074"/>
            <a:ext cx="1624698" cy="0"/>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Lightning Bolt 25">
            <a:extLst>
              <a:ext uri="{FF2B5EF4-FFF2-40B4-BE49-F238E27FC236}">
                <a16:creationId xmlns:a16="http://schemas.microsoft.com/office/drawing/2014/main" id="{0B963B7E-25D5-984A-9496-201F0B929C39}"/>
              </a:ext>
            </a:extLst>
          </p:cNvPr>
          <p:cNvSpPr/>
          <p:nvPr/>
        </p:nvSpPr>
        <p:spPr bwMode="auto">
          <a:xfrm>
            <a:off x="5569397" y="3161012"/>
            <a:ext cx="604157" cy="834121"/>
          </a:xfrm>
          <a:prstGeom prst="lightningBolt">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CN" sz="1800" b="0" i="0" u="none" strike="noStrike" kern="1200" cap="none" spc="0" normalizeH="0" baseline="0" noProof="0">
              <a:ln>
                <a:noFill/>
              </a:ln>
              <a:solidFill>
                <a:srgbClr val="505050"/>
              </a:solidFill>
              <a:effectLst/>
              <a:uLnTx/>
              <a:uFillTx/>
              <a:latin typeface="Calibri" pitchFamily="34" charset="0"/>
              <a:ea typeface="宋体" pitchFamily="2" charset="-122"/>
              <a:cs typeface="+mn-cs"/>
            </a:endParaRPr>
          </a:p>
        </p:txBody>
      </p:sp>
      <p:cxnSp>
        <p:nvCxnSpPr>
          <p:cNvPr id="27" name="Straight Arrow Connector 26">
            <a:extLst>
              <a:ext uri="{FF2B5EF4-FFF2-40B4-BE49-F238E27FC236}">
                <a16:creationId xmlns:a16="http://schemas.microsoft.com/office/drawing/2014/main" id="{0D2EE3FF-7D00-9247-BFCD-6BD13712C03D}"/>
              </a:ext>
            </a:extLst>
          </p:cNvPr>
          <p:cNvCxnSpPr>
            <a:cxnSpLocks/>
            <a:stCxn id="18" idx="3"/>
            <a:endCxn id="13" idx="2"/>
          </p:cNvCxnSpPr>
          <p:nvPr/>
        </p:nvCxnSpPr>
        <p:spPr bwMode="auto">
          <a:xfrm flipV="1">
            <a:off x="1701569" y="3729024"/>
            <a:ext cx="940930" cy="167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EE028F07-481A-F64E-BB55-738099B20D4D}"/>
              </a:ext>
            </a:extLst>
          </p:cNvPr>
          <p:cNvCxnSpPr/>
          <p:nvPr/>
        </p:nvCxnSpPr>
        <p:spPr bwMode="auto">
          <a:xfrm>
            <a:off x="8839198" y="3578073"/>
            <a:ext cx="940930" cy="296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ectangle 28">
            <a:extLst>
              <a:ext uri="{FF2B5EF4-FFF2-40B4-BE49-F238E27FC236}">
                <a16:creationId xmlns:a16="http://schemas.microsoft.com/office/drawing/2014/main" id="{85CFC3D1-4613-CA43-8D59-6B8B2C2380D9}"/>
              </a:ext>
            </a:extLst>
          </p:cNvPr>
          <p:cNvSpPr/>
          <p:nvPr/>
        </p:nvSpPr>
        <p:spPr>
          <a:xfrm>
            <a:off x="9781942" y="3133565"/>
            <a:ext cx="1497847" cy="801843"/>
          </a:xfrm>
          <a:prstGeom prst="rect">
            <a:avLst/>
          </a:prstGeom>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05050"/>
                </a:solidFill>
                <a:effectLst/>
                <a:uLnTx/>
                <a:uFillTx/>
                <a:latin typeface="Segoe UI"/>
                <a:ea typeface="+mn-ea"/>
                <a:cs typeface="+mn-cs"/>
              </a:rPr>
              <a:t>Incorrect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05050"/>
                </a:solidFill>
                <a:effectLst/>
                <a:uLnTx/>
                <a:uFillTx/>
                <a:latin typeface="Segoe UI"/>
                <a:ea typeface="+mn-ea"/>
                <a:cs typeface="+mn-cs"/>
              </a:rPr>
              <a:t>output</a:t>
            </a:r>
            <a:endParaRPr kumimoji="0" lang="en-CN" sz="2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 name="Graphic 29" descr="Close">
            <a:extLst>
              <a:ext uri="{FF2B5EF4-FFF2-40B4-BE49-F238E27FC236}">
                <a16:creationId xmlns:a16="http://schemas.microsoft.com/office/drawing/2014/main" id="{A3D74281-894E-4841-B630-56CB16D510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63300" y="3273417"/>
            <a:ext cx="658761" cy="768473"/>
          </a:xfrm>
          <a:prstGeom prst="rect">
            <a:avLst/>
          </a:prstGeom>
        </p:spPr>
      </p:pic>
      <p:sp>
        <p:nvSpPr>
          <p:cNvPr id="31" name="Rectangle 30">
            <a:extLst>
              <a:ext uri="{FF2B5EF4-FFF2-40B4-BE49-F238E27FC236}">
                <a16:creationId xmlns:a16="http://schemas.microsoft.com/office/drawing/2014/main" id="{9E96C47F-C9B1-6D4F-BFC1-F02E0843A98C}"/>
              </a:ext>
            </a:extLst>
          </p:cNvPr>
          <p:cNvSpPr/>
          <p:nvPr/>
        </p:nvSpPr>
        <p:spPr>
          <a:xfrm>
            <a:off x="5380294" y="3902844"/>
            <a:ext cx="1230017" cy="543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05050"/>
                </a:solidFill>
                <a:effectLst/>
                <a:uLnTx/>
                <a:uFillTx/>
                <a:latin typeface="Segoe UI"/>
                <a:ea typeface="+mn-ea"/>
                <a:cs typeface="+mn-cs"/>
              </a:rPr>
              <a:t>Adversarial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05050"/>
                </a:solidFill>
                <a:effectLst/>
                <a:uLnTx/>
                <a:uFillTx/>
                <a:latin typeface="Segoe UI"/>
                <a:ea typeface="+mn-ea"/>
                <a:cs typeface="+mn-cs"/>
              </a:rPr>
              <a:t>Examples</a:t>
            </a:r>
            <a:endParaRPr kumimoji="0" lang="en-CN" sz="18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32" name="Elbow Connector 31">
            <a:extLst>
              <a:ext uri="{FF2B5EF4-FFF2-40B4-BE49-F238E27FC236}">
                <a16:creationId xmlns:a16="http://schemas.microsoft.com/office/drawing/2014/main" id="{12EB1D7F-3C20-594E-A2F6-41FD34ECE77C}"/>
              </a:ext>
            </a:extLst>
          </p:cNvPr>
          <p:cNvCxnSpPr>
            <a:stCxn id="13" idx="3"/>
            <a:endCxn id="19" idx="2"/>
          </p:cNvCxnSpPr>
          <p:nvPr/>
        </p:nvCxnSpPr>
        <p:spPr bwMode="auto">
          <a:xfrm rot="5400000" flipH="1" flipV="1">
            <a:off x="5626811" y="2006351"/>
            <a:ext cx="260733" cy="4090313"/>
          </a:xfrm>
          <a:prstGeom prst="bentConnector3">
            <a:avLst>
              <a:gd name="adj1" fmla="val -149909"/>
            </a:avLst>
          </a:prstGeom>
          <a:solidFill>
            <a:schemeClr val="accent1"/>
          </a:solidFill>
          <a:ln w="41275" cap="flat" cmpd="sng" algn="ctr">
            <a:solidFill>
              <a:schemeClr val="tx1"/>
            </a:solidFill>
            <a:prstDash val="sys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Rectangle 32">
            <a:extLst>
              <a:ext uri="{FF2B5EF4-FFF2-40B4-BE49-F238E27FC236}">
                <a16:creationId xmlns:a16="http://schemas.microsoft.com/office/drawing/2014/main" id="{91B0F353-BD46-1846-A703-52AF42A27024}"/>
              </a:ext>
            </a:extLst>
          </p:cNvPr>
          <p:cNvSpPr/>
          <p:nvPr/>
        </p:nvSpPr>
        <p:spPr>
          <a:xfrm>
            <a:off x="4905762" y="4545686"/>
            <a:ext cx="1931426" cy="31039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pple-system"/>
                <a:ea typeface="+mn-ea"/>
                <a:cs typeface="+mn-cs"/>
              </a:rPr>
              <a:t>Score</a:t>
            </a:r>
            <a:r>
              <a:rPr kumimoji="0" lang="zh-CN" altLang="en-US" sz="1800" b="1" i="0" u="none" strike="noStrike" kern="1200" cap="none" spc="0" normalizeH="0" baseline="0" noProof="0" dirty="0">
                <a:ln>
                  <a:noFill/>
                </a:ln>
                <a:solidFill>
                  <a:srgbClr val="FF0000"/>
                </a:solidFill>
                <a:effectLst/>
                <a:uLnTx/>
                <a:uFillTx/>
                <a:latin typeface="-apple-system"/>
                <a:ea typeface="+mn-ea"/>
                <a:cs typeface="+mn-cs"/>
              </a:rPr>
              <a:t>  </a:t>
            </a:r>
            <a:r>
              <a:rPr kumimoji="0" lang="en-US" altLang="zh-CN" sz="1800" b="1" i="0" u="none" strike="noStrike" kern="1200" cap="none" spc="0" normalizeH="0" baseline="0" noProof="0" dirty="0">
                <a:ln>
                  <a:noFill/>
                </a:ln>
                <a:solidFill>
                  <a:srgbClr val="FF0000"/>
                </a:solidFill>
                <a:effectLst/>
                <a:uLnTx/>
                <a:uFillTx/>
                <a:latin typeface="-apple-system"/>
                <a:ea typeface="+mn-ea"/>
                <a:cs typeface="+mn-cs"/>
              </a:rPr>
              <a:t>or</a:t>
            </a:r>
            <a:r>
              <a:rPr kumimoji="0" lang="zh-CN" altLang="en-US" sz="1800" b="1" i="0" u="none" strike="noStrike" kern="1200" cap="none" spc="0" normalizeH="0" baseline="0" noProof="0" dirty="0">
                <a:ln>
                  <a:noFill/>
                </a:ln>
                <a:solidFill>
                  <a:srgbClr val="FF0000"/>
                </a:solidFill>
                <a:effectLst/>
                <a:uLnTx/>
                <a:uFillTx/>
                <a:latin typeface="-apple-system"/>
                <a:ea typeface="+mn-ea"/>
                <a:cs typeface="+mn-cs"/>
              </a:rPr>
              <a:t>  </a:t>
            </a:r>
            <a:r>
              <a:rPr kumimoji="0" lang="en-US" sz="1800" b="1" i="0" u="none" strike="noStrike" kern="1200" cap="none" spc="0" normalizeH="0" baseline="0" noProof="0" dirty="0">
                <a:ln>
                  <a:noFill/>
                </a:ln>
                <a:solidFill>
                  <a:srgbClr val="FF0000"/>
                </a:solidFill>
                <a:effectLst/>
                <a:uLnTx/>
                <a:uFillTx/>
                <a:latin typeface="Segoe UI"/>
                <a:ea typeface="+mn-ea"/>
                <a:cs typeface="+mn-cs"/>
              </a:rPr>
              <a:t>Decision</a:t>
            </a:r>
            <a:endParaRPr kumimoji="0" lang="en-CN" sz="1800" b="1" i="0" u="none" strike="noStrike" kern="1200" cap="none" spc="0" normalizeH="0" baseline="0" noProof="0" dirty="0">
              <a:ln>
                <a:noFill/>
              </a:ln>
              <a:solidFill>
                <a:srgbClr val="FF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9A22EDEC-FFE7-3C4C-829C-6CC597ADE656}"/>
              </a:ext>
            </a:extLst>
          </p:cNvPr>
          <p:cNvGrpSpPr/>
          <p:nvPr/>
        </p:nvGrpSpPr>
        <p:grpSpPr>
          <a:xfrm>
            <a:off x="2623855" y="1054591"/>
            <a:ext cx="2498273" cy="1207600"/>
            <a:chOff x="185737" y="4114802"/>
            <a:chExt cx="2498273" cy="1436914"/>
          </a:xfrm>
        </p:grpSpPr>
        <p:sp>
          <p:nvSpPr>
            <p:cNvPr id="35" name="Cube 34">
              <a:extLst>
                <a:ext uri="{FF2B5EF4-FFF2-40B4-BE49-F238E27FC236}">
                  <a16:creationId xmlns:a16="http://schemas.microsoft.com/office/drawing/2014/main" id="{0D451600-B37B-014E-A50E-6275C0145EFC}"/>
                </a:ext>
              </a:extLst>
            </p:cNvPr>
            <p:cNvSpPr/>
            <p:nvPr/>
          </p:nvSpPr>
          <p:spPr bwMode="auto">
            <a:xfrm>
              <a:off x="185738" y="4114802"/>
              <a:ext cx="2498272" cy="1436914"/>
            </a:xfrm>
            <a:prstGeom prst="cub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endParaRPr kumimoji="0" lang="en-CN" sz="1800" b="0" i="0" u="none" strike="noStrike" kern="1200" cap="none" spc="0" normalizeH="0" baseline="0" noProof="0" dirty="0">
                <a:ln>
                  <a:noFill/>
                </a:ln>
                <a:solidFill>
                  <a:srgbClr val="FFFFFF"/>
                </a:solidFill>
                <a:effectLst/>
                <a:uLnTx/>
                <a:uFillTx/>
                <a:latin typeface="Calibri" pitchFamily="34" charset="0"/>
                <a:ea typeface="宋体" pitchFamily="2" charset="-122"/>
                <a:cs typeface="+mn-cs"/>
              </a:endParaRPr>
            </a:p>
          </p:txBody>
        </p:sp>
        <p:sp>
          <p:nvSpPr>
            <p:cNvPr id="36" name="Rectangle 35">
              <a:extLst>
                <a:ext uri="{FF2B5EF4-FFF2-40B4-BE49-F238E27FC236}">
                  <a16:creationId xmlns:a16="http://schemas.microsoft.com/office/drawing/2014/main" id="{5DF989FE-0971-864F-B3EE-9B350BD209C9}"/>
                </a:ext>
              </a:extLst>
            </p:cNvPr>
            <p:cNvSpPr/>
            <p:nvPr/>
          </p:nvSpPr>
          <p:spPr>
            <a:xfrm>
              <a:off x="185737" y="4532294"/>
              <a:ext cx="2214165" cy="988797"/>
            </a:xfrm>
            <a:prstGeom prst="rect">
              <a:avLst/>
            </a:prstGeom>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5050"/>
                  </a:solidFill>
                  <a:effectLst/>
                  <a:uLnTx/>
                  <a:uFillTx/>
                  <a:latin typeface="Segoe UI"/>
                  <a:ea typeface="+mn-ea"/>
                  <a:cs typeface="+mn-cs"/>
                </a:rPr>
                <a:t>White-box</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5050"/>
                  </a:solidFill>
                  <a:effectLst/>
                  <a:uLnTx/>
                  <a:uFillTx/>
                  <a:latin typeface="Segoe UI"/>
                  <a:ea typeface="+mn-ea"/>
                  <a:cs typeface="+mn-cs"/>
                </a:rPr>
                <a:t>Method</a:t>
              </a:r>
              <a:endParaRPr kumimoji="0" lang="en-CN" sz="2400" b="1"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B15A15BC-3474-9840-8134-0F1A5454B397}"/>
              </a:ext>
            </a:extLst>
          </p:cNvPr>
          <p:cNvSpPr/>
          <p:nvPr/>
        </p:nvSpPr>
        <p:spPr bwMode="auto">
          <a:xfrm>
            <a:off x="6746827" y="1315323"/>
            <a:ext cx="2073728" cy="6861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Target</a:t>
            </a:r>
          </a:p>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 </a:t>
            </a:r>
            <a:r>
              <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Model</a:t>
            </a:r>
            <a:endParaRPr kumimoji="0" lang="en-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endParaRPr>
          </a:p>
        </p:txBody>
      </p:sp>
      <p:cxnSp>
        <p:nvCxnSpPr>
          <p:cNvPr id="38" name="Straight Arrow Connector 37">
            <a:extLst>
              <a:ext uri="{FF2B5EF4-FFF2-40B4-BE49-F238E27FC236}">
                <a16:creationId xmlns:a16="http://schemas.microsoft.com/office/drawing/2014/main" id="{E709FB9E-150D-0242-ABC0-D923269BF15D}"/>
              </a:ext>
            </a:extLst>
          </p:cNvPr>
          <p:cNvCxnSpPr/>
          <p:nvPr/>
        </p:nvCxnSpPr>
        <p:spPr bwMode="auto">
          <a:xfrm>
            <a:off x="5122130" y="1676687"/>
            <a:ext cx="1624698" cy="0"/>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Lightning Bolt 38">
            <a:extLst>
              <a:ext uri="{FF2B5EF4-FFF2-40B4-BE49-F238E27FC236}">
                <a16:creationId xmlns:a16="http://schemas.microsoft.com/office/drawing/2014/main" id="{6679DA2C-A57D-CE41-9B65-7EEBE729CF13}"/>
              </a:ext>
            </a:extLst>
          </p:cNvPr>
          <p:cNvSpPr/>
          <p:nvPr/>
        </p:nvSpPr>
        <p:spPr bwMode="auto">
          <a:xfrm>
            <a:off x="5658253" y="1241330"/>
            <a:ext cx="604157" cy="834121"/>
          </a:xfrm>
          <a:prstGeom prst="lightningBolt">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CN" sz="1800" b="0" i="0" u="none" strike="noStrike" kern="1200" cap="none" spc="0" normalizeH="0" baseline="0" noProof="0">
              <a:ln>
                <a:noFill/>
              </a:ln>
              <a:solidFill>
                <a:srgbClr val="505050"/>
              </a:solidFill>
              <a:effectLst/>
              <a:uLnTx/>
              <a:uFillTx/>
              <a:latin typeface="Calibri" pitchFamily="34" charset="0"/>
              <a:ea typeface="宋体" pitchFamily="2" charset="-122"/>
              <a:cs typeface="+mn-cs"/>
            </a:endParaRPr>
          </a:p>
        </p:txBody>
      </p:sp>
      <p:cxnSp>
        <p:nvCxnSpPr>
          <p:cNvPr id="40" name="Straight Arrow Connector 39">
            <a:extLst>
              <a:ext uri="{FF2B5EF4-FFF2-40B4-BE49-F238E27FC236}">
                <a16:creationId xmlns:a16="http://schemas.microsoft.com/office/drawing/2014/main" id="{DD60B703-20E6-874F-890B-9BB4BC139221}"/>
              </a:ext>
            </a:extLst>
          </p:cNvPr>
          <p:cNvCxnSpPr>
            <a:cxnSpLocks/>
            <a:endCxn id="35" idx="2"/>
          </p:cNvCxnSpPr>
          <p:nvPr/>
        </p:nvCxnSpPr>
        <p:spPr bwMode="auto">
          <a:xfrm>
            <a:off x="1682926" y="1806377"/>
            <a:ext cx="940930" cy="296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560F2094-F8ED-DD4E-80BD-E7B44AA26250}"/>
              </a:ext>
            </a:extLst>
          </p:cNvPr>
          <p:cNvCxnSpPr/>
          <p:nvPr/>
        </p:nvCxnSpPr>
        <p:spPr bwMode="auto">
          <a:xfrm>
            <a:off x="8820555" y="1635486"/>
            <a:ext cx="940930" cy="296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Rectangle 41">
            <a:extLst>
              <a:ext uri="{FF2B5EF4-FFF2-40B4-BE49-F238E27FC236}">
                <a16:creationId xmlns:a16="http://schemas.microsoft.com/office/drawing/2014/main" id="{606FB39A-1ECD-E745-9C54-A1AA44FCDD47}"/>
              </a:ext>
            </a:extLst>
          </p:cNvPr>
          <p:cNvSpPr/>
          <p:nvPr/>
        </p:nvSpPr>
        <p:spPr>
          <a:xfrm>
            <a:off x="9726180" y="1182696"/>
            <a:ext cx="1497847" cy="801843"/>
          </a:xfrm>
          <a:prstGeom prst="rect">
            <a:avLst/>
          </a:prstGeom>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05050"/>
                </a:solidFill>
                <a:effectLst/>
                <a:uLnTx/>
                <a:uFillTx/>
                <a:latin typeface="Segoe UI"/>
                <a:ea typeface="+mn-ea"/>
                <a:cs typeface="+mn-cs"/>
              </a:rPr>
              <a:t>Incorrect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05050"/>
                </a:solidFill>
                <a:effectLst/>
                <a:uLnTx/>
                <a:uFillTx/>
                <a:latin typeface="Segoe UI"/>
                <a:ea typeface="+mn-ea"/>
                <a:cs typeface="+mn-cs"/>
              </a:rPr>
              <a:t>output</a:t>
            </a:r>
            <a:endParaRPr kumimoji="0" lang="en-CN" sz="2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43" name="Graphic 42" descr="Close">
            <a:extLst>
              <a:ext uri="{FF2B5EF4-FFF2-40B4-BE49-F238E27FC236}">
                <a16:creationId xmlns:a16="http://schemas.microsoft.com/office/drawing/2014/main" id="{6750FCB2-B4EB-7A4E-910B-F50C974D9B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71644" y="1279130"/>
            <a:ext cx="658761" cy="768473"/>
          </a:xfrm>
          <a:prstGeom prst="rect">
            <a:avLst/>
          </a:prstGeom>
        </p:spPr>
      </p:pic>
      <p:sp>
        <p:nvSpPr>
          <p:cNvPr id="44" name="Punched Tape 43">
            <a:extLst>
              <a:ext uri="{FF2B5EF4-FFF2-40B4-BE49-F238E27FC236}">
                <a16:creationId xmlns:a16="http://schemas.microsoft.com/office/drawing/2014/main" id="{8CD5E809-656A-1F49-BF3C-C7935EB7CFD2}"/>
              </a:ext>
            </a:extLst>
          </p:cNvPr>
          <p:cNvSpPr/>
          <p:nvPr/>
        </p:nvSpPr>
        <p:spPr bwMode="auto">
          <a:xfrm>
            <a:off x="361595" y="1291584"/>
            <a:ext cx="1310593" cy="1029585"/>
          </a:xfrm>
          <a:prstGeom prst="flowChartPunchedTap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en-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Testing</a:t>
            </a:r>
            <a:r>
              <a:rPr kumimoji="0" lang="zh-CN" altLang="en-US"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 </a:t>
            </a:r>
            <a:endPar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Set</a:t>
            </a:r>
            <a:endParaRPr kumimoji="0" lang="en-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endParaRPr>
          </a:p>
        </p:txBody>
      </p:sp>
      <p:cxnSp>
        <p:nvCxnSpPr>
          <p:cNvPr id="45" name="Elbow Connector 44">
            <a:extLst>
              <a:ext uri="{FF2B5EF4-FFF2-40B4-BE49-F238E27FC236}">
                <a16:creationId xmlns:a16="http://schemas.microsoft.com/office/drawing/2014/main" id="{29F9F921-18B6-F34A-8387-6D69BE1C7503}"/>
              </a:ext>
            </a:extLst>
          </p:cNvPr>
          <p:cNvCxnSpPr>
            <a:cxnSpLocks/>
            <a:stCxn id="35" idx="3"/>
            <a:endCxn id="37" idx="2"/>
          </p:cNvCxnSpPr>
          <p:nvPr/>
        </p:nvCxnSpPr>
        <p:spPr bwMode="auto">
          <a:xfrm rot="5400000" flipH="1" flipV="1">
            <a:off x="5608168" y="86668"/>
            <a:ext cx="260733" cy="4090313"/>
          </a:xfrm>
          <a:prstGeom prst="bentConnector3">
            <a:avLst>
              <a:gd name="adj1" fmla="val -152631"/>
            </a:avLst>
          </a:prstGeom>
          <a:solidFill>
            <a:schemeClr val="accent1"/>
          </a:solidFill>
          <a:ln w="41275" cap="flat" cmpd="sng" algn="ctr">
            <a:solidFill>
              <a:schemeClr val="tx1"/>
            </a:solidFill>
            <a:prstDash val="sysDash"/>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Rectangle 45">
            <a:extLst>
              <a:ext uri="{FF2B5EF4-FFF2-40B4-BE49-F238E27FC236}">
                <a16:creationId xmlns:a16="http://schemas.microsoft.com/office/drawing/2014/main" id="{592B31D9-D763-B849-A778-C9BA8FFB3BF4}"/>
              </a:ext>
            </a:extLst>
          </p:cNvPr>
          <p:cNvSpPr/>
          <p:nvPr/>
        </p:nvSpPr>
        <p:spPr>
          <a:xfrm>
            <a:off x="5361651" y="1984539"/>
            <a:ext cx="1230017" cy="543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05050"/>
                </a:solidFill>
                <a:effectLst/>
                <a:uLnTx/>
                <a:uFillTx/>
                <a:latin typeface="Segoe UI"/>
                <a:ea typeface="+mn-ea"/>
                <a:cs typeface="+mn-cs"/>
              </a:rPr>
              <a:t>Adversarial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05050"/>
                </a:solidFill>
                <a:effectLst/>
                <a:uLnTx/>
                <a:uFillTx/>
                <a:latin typeface="Segoe UI"/>
                <a:ea typeface="+mn-ea"/>
                <a:cs typeface="+mn-cs"/>
              </a:rPr>
              <a:t>Examples</a:t>
            </a:r>
            <a:endParaRPr kumimoji="0" lang="en-C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0E7EDC75-BDAC-1247-BE9A-5A5756A596ED}"/>
              </a:ext>
            </a:extLst>
          </p:cNvPr>
          <p:cNvSpPr/>
          <p:nvPr/>
        </p:nvSpPr>
        <p:spPr>
          <a:xfrm>
            <a:off x="4895135" y="2615612"/>
            <a:ext cx="2130391" cy="31039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pple-system"/>
                <a:ea typeface="+mn-ea"/>
                <a:cs typeface="+mn-cs"/>
              </a:rPr>
              <a:t>Gradient</a:t>
            </a:r>
            <a:r>
              <a:rPr kumimoji="0" lang="en-US" altLang="zh-CN" sz="1800" b="1" i="0" u="none" strike="noStrike" kern="1200" cap="none" spc="0" normalizeH="0" baseline="0" noProof="0" dirty="0">
                <a:ln>
                  <a:noFill/>
                </a:ln>
                <a:solidFill>
                  <a:srgbClr val="FF0000"/>
                </a:solidFill>
                <a:effectLst/>
                <a:uLnTx/>
                <a:uFillTx/>
                <a:latin typeface="-apple-system"/>
                <a:ea typeface="+mn-ea"/>
                <a:cs typeface="+mn-cs"/>
              </a:rPr>
              <a:t>,</a:t>
            </a:r>
            <a:r>
              <a:rPr kumimoji="0" lang="zh-CN" altLang="en-US" sz="1800" b="1" i="0" u="none" strike="noStrike" kern="1200" cap="none" spc="0" normalizeH="0" baseline="0" noProof="0" dirty="0">
                <a:ln>
                  <a:noFill/>
                </a:ln>
                <a:solidFill>
                  <a:srgbClr val="FF0000"/>
                </a:solidFill>
                <a:effectLst/>
                <a:uLnTx/>
                <a:uFillTx/>
                <a:latin typeface="-apple-system"/>
                <a:ea typeface="+mn-ea"/>
                <a:cs typeface="+mn-cs"/>
              </a:rPr>
              <a:t> </a:t>
            </a:r>
            <a:r>
              <a:rPr kumimoji="0" lang="en-US" altLang="zh-CN" sz="1800" b="1" i="0" u="none" strike="noStrike" kern="1200" cap="none" spc="0" normalizeH="0" baseline="0" noProof="0" dirty="0">
                <a:ln>
                  <a:noFill/>
                </a:ln>
                <a:solidFill>
                  <a:srgbClr val="FF0000"/>
                </a:solidFill>
                <a:effectLst/>
                <a:uLnTx/>
                <a:uFillTx/>
                <a:latin typeface="-apple-system"/>
                <a:ea typeface="+mn-ea"/>
                <a:cs typeface="+mn-cs"/>
              </a:rPr>
              <a:t>Parameter</a:t>
            </a:r>
            <a:endParaRPr kumimoji="0" lang="en-CN" sz="1800" b="1" i="0" u="none" strike="noStrike" kern="1200" cap="none" spc="0" normalizeH="0" baseline="0" noProof="0" dirty="0">
              <a:ln>
                <a:noFill/>
              </a:ln>
              <a:solidFill>
                <a:srgbClr val="FF0000"/>
              </a:solidFill>
              <a:effectLst/>
              <a:uLnTx/>
              <a:uFillTx/>
              <a:latin typeface="Segoe UI"/>
              <a:ea typeface="+mn-ea"/>
              <a:cs typeface="+mn-cs"/>
            </a:endParaRPr>
          </a:p>
        </p:txBody>
      </p:sp>
      <p:sp>
        <p:nvSpPr>
          <p:cNvPr id="48" name="Cube 47">
            <a:extLst>
              <a:ext uri="{FF2B5EF4-FFF2-40B4-BE49-F238E27FC236}">
                <a16:creationId xmlns:a16="http://schemas.microsoft.com/office/drawing/2014/main" id="{FC3F8D5A-8917-284E-93CD-7496CF9B8DE3}"/>
              </a:ext>
            </a:extLst>
          </p:cNvPr>
          <p:cNvSpPr/>
          <p:nvPr/>
        </p:nvSpPr>
        <p:spPr bwMode="auto">
          <a:xfrm>
            <a:off x="2653005" y="5018547"/>
            <a:ext cx="2498272" cy="1207600"/>
          </a:xfrm>
          <a:prstGeom prst="cube">
            <a:avLst/>
          </a:prstGeom>
          <a:solidFill>
            <a:schemeClr val="tx1">
              <a:lumMod val="95000"/>
              <a:lumOff val="5000"/>
            </a:schemeClr>
          </a:solidFill>
          <a:ln>
            <a:solidFill>
              <a:schemeClr val="bg1"/>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endParaRPr kumimoji="0" lang="en-CN" sz="1800" b="0" i="0" u="none" strike="noStrike" kern="1200" cap="none" spc="0" normalizeH="0" baseline="0" noProof="0" dirty="0">
              <a:ln>
                <a:noFill/>
              </a:ln>
              <a:solidFill>
                <a:srgbClr val="FFFFFF"/>
              </a:solidFill>
              <a:effectLst/>
              <a:uLnTx/>
              <a:uFillTx/>
              <a:latin typeface="Calibri" pitchFamily="34" charset="0"/>
              <a:ea typeface="宋体" pitchFamily="2" charset="-122"/>
              <a:cs typeface="+mn-cs"/>
            </a:endParaRPr>
          </a:p>
        </p:txBody>
      </p:sp>
      <p:sp>
        <p:nvSpPr>
          <p:cNvPr id="49" name="Rectangle 48">
            <a:extLst>
              <a:ext uri="{FF2B5EF4-FFF2-40B4-BE49-F238E27FC236}">
                <a16:creationId xmlns:a16="http://schemas.microsoft.com/office/drawing/2014/main" id="{E97492A1-4A37-414F-B5DE-C674DA5E9024}"/>
              </a:ext>
            </a:extLst>
          </p:cNvPr>
          <p:cNvSpPr/>
          <p:nvPr/>
        </p:nvSpPr>
        <p:spPr>
          <a:xfrm>
            <a:off x="2653004" y="5369411"/>
            <a:ext cx="2230701" cy="830997"/>
          </a:xfrm>
          <a:prstGeom prst="rect">
            <a:avLst/>
          </a:prstGeom>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Segoe UI"/>
                <a:ea typeface="+mn-ea"/>
                <a:cs typeface="+mn-cs"/>
              </a:rPr>
              <a:t>Blind-Box</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Segoe UI"/>
                <a:ea typeface="+mn-ea"/>
                <a:cs typeface="+mn-cs"/>
              </a:rPr>
              <a:t>Method</a:t>
            </a:r>
            <a:endParaRPr kumimoji="0" lang="en-CN"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Punched Tape 49">
            <a:extLst>
              <a:ext uri="{FF2B5EF4-FFF2-40B4-BE49-F238E27FC236}">
                <a16:creationId xmlns:a16="http://schemas.microsoft.com/office/drawing/2014/main" id="{262454D5-D27E-AC4D-ACD0-3A3B7D83AF2F}"/>
              </a:ext>
            </a:extLst>
          </p:cNvPr>
          <p:cNvSpPr/>
          <p:nvPr/>
        </p:nvSpPr>
        <p:spPr bwMode="auto">
          <a:xfrm>
            <a:off x="401482" y="5260174"/>
            <a:ext cx="1310593" cy="1029585"/>
          </a:xfrm>
          <a:prstGeom prst="flowChartPunchedTap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en-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Testing</a:t>
            </a:r>
            <a:r>
              <a:rPr kumimoji="0" lang="zh-CN" altLang="en-US"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 </a:t>
            </a:r>
            <a:endPar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Set</a:t>
            </a:r>
            <a:endParaRPr kumimoji="0" lang="en-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endParaRPr>
          </a:p>
        </p:txBody>
      </p:sp>
      <p:sp>
        <p:nvSpPr>
          <p:cNvPr id="51" name="Rectangle 50">
            <a:extLst>
              <a:ext uri="{FF2B5EF4-FFF2-40B4-BE49-F238E27FC236}">
                <a16:creationId xmlns:a16="http://schemas.microsoft.com/office/drawing/2014/main" id="{49B6CF79-2742-2049-B244-645306C47AB4}"/>
              </a:ext>
            </a:extLst>
          </p:cNvPr>
          <p:cNvSpPr/>
          <p:nvPr/>
        </p:nvSpPr>
        <p:spPr bwMode="auto">
          <a:xfrm>
            <a:off x="6775976" y="5279278"/>
            <a:ext cx="2073728" cy="6861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Target</a:t>
            </a:r>
          </a:p>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 </a:t>
            </a:r>
            <a:r>
              <a:rPr kumimoji="0" lang="en-US" altLang="zh-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rPr>
              <a:t>Model</a:t>
            </a:r>
            <a:endParaRPr kumimoji="0" lang="en-CN" sz="2400" b="0" i="0" u="none" strike="noStrike" kern="1200" cap="none" spc="0" normalizeH="0" baseline="0" noProof="0" dirty="0">
              <a:ln>
                <a:noFill/>
              </a:ln>
              <a:solidFill>
                <a:srgbClr val="505050"/>
              </a:solidFill>
              <a:effectLst/>
              <a:uLnTx/>
              <a:uFillTx/>
              <a:latin typeface="Calibri" pitchFamily="34" charset="0"/>
              <a:ea typeface="宋体" pitchFamily="2" charset="-122"/>
              <a:cs typeface="+mn-cs"/>
            </a:endParaRPr>
          </a:p>
        </p:txBody>
      </p:sp>
      <p:cxnSp>
        <p:nvCxnSpPr>
          <p:cNvPr id="52" name="Straight Arrow Connector 51">
            <a:extLst>
              <a:ext uri="{FF2B5EF4-FFF2-40B4-BE49-F238E27FC236}">
                <a16:creationId xmlns:a16="http://schemas.microsoft.com/office/drawing/2014/main" id="{EA612D78-2011-E144-8BE1-A6249BFF08A1}"/>
              </a:ext>
            </a:extLst>
          </p:cNvPr>
          <p:cNvCxnSpPr>
            <a:endCxn id="51" idx="1"/>
          </p:cNvCxnSpPr>
          <p:nvPr/>
        </p:nvCxnSpPr>
        <p:spPr bwMode="auto">
          <a:xfrm>
            <a:off x="5151277" y="5622346"/>
            <a:ext cx="1624698" cy="0"/>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Lightning Bolt 52">
            <a:extLst>
              <a:ext uri="{FF2B5EF4-FFF2-40B4-BE49-F238E27FC236}">
                <a16:creationId xmlns:a16="http://schemas.microsoft.com/office/drawing/2014/main" id="{7CA9639D-D8D0-E64A-AA0F-F9AE9B94F437}"/>
              </a:ext>
            </a:extLst>
          </p:cNvPr>
          <p:cNvSpPr/>
          <p:nvPr/>
        </p:nvSpPr>
        <p:spPr bwMode="auto">
          <a:xfrm>
            <a:off x="5579903" y="5205284"/>
            <a:ext cx="604157" cy="834121"/>
          </a:xfrm>
          <a:prstGeom prst="lightningBolt">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CN" sz="1800" b="0" i="0" u="none" strike="noStrike" kern="1200" cap="none" spc="0" normalizeH="0" baseline="0" noProof="0">
              <a:ln>
                <a:noFill/>
              </a:ln>
              <a:solidFill>
                <a:srgbClr val="505050"/>
              </a:solidFill>
              <a:effectLst/>
              <a:uLnTx/>
              <a:uFillTx/>
              <a:latin typeface="Calibri" pitchFamily="34" charset="0"/>
              <a:ea typeface="宋体" pitchFamily="2" charset="-122"/>
              <a:cs typeface="+mn-cs"/>
            </a:endParaRPr>
          </a:p>
        </p:txBody>
      </p:sp>
      <p:cxnSp>
        <p:nvCxnSpPr>
          <p:cNvPr id="54" name="Straight Arrow Connector 53">
            <a:extLst>
              <a:ext uri="{FF2B5EF4-FFF2-40B4-BE49-F238E27FC236}">
                <a16:creationId xmlns:a16="http://schemas.microsoft.com/office/drawing/2014/main" id="{C92C4B53-556B-0E40-A70F-CDF4E9F9DB02}"/>
              </a:ext>
            </a:extLst>
          </p:cNvPr>
          <p:cNvCxnSpPr>
            <a:cxnSpLocks/>
            <a:stCxn id="50" idx="3"/>
            <a:endCxn id="48" idx="2"/>
          </p:cNvCxnSpPr>
          <p:nvPr/>
        </p:nvCxnSpPr>
        <p:spPr bwMode="auto">
          <a:xfrm flipV="1">
            <a:off x="1712075" y="5773296"/>
            <a:ext cx="940930" cy="1672"/>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a:extLst>
              <a:ext uri="{FF2B5EF4-FFF2-40B4-BE49-F238E27FC236}">
                <a16:creationId xmlns:a16="http://schemas.microsoft.com/office/drawing/2014/main" id="{3CA7133D-B7FE-134B-B374-9478AF2DCDF4}"/>
              </a:ext>
            </a:extLst>
          </p:cNvPr>
          <p:cNvCxnSpPr/>
          <p:nvPr/>
        </p:nvCxnSpPr>
        <p:spPr bwMode="auto">
          <a:xfrm>
            <a:off x="8849704" y="5622345"/>
            <a:ext cx="940930" cy="2964"/>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Rectangle 55">
            <a:extLst>
              <a:ext uri="{FF2B5EF4-FFF2-40B4-BE49-F238E27FC236}">
                <a16:creationId xmlns:a16="http://schemas.microsoft.com/office/drawing/2014/main" id="{B79328DE-CD7C-7141-96C9-305B6DF8A0D4}"/>
              </a:ext>
            </a:extLst>
          </p:cNvPr>
          <p:cNvSpPr/>
          <p:nvPr/>
        </p:nvSpPr>
        <p:spPr>
          <a:xfrm>
            <a:off x="9792448" y="5177837"/>
            <a:ext cx="1497847" cy="801843"/>
          </a:xfrm>
          <a:prstGeom prst="rect">
            <a:avLst/>
          </a:prstGeom>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05050"/>
                </a:solidFill>
                <a:effectLst/>
                <a:uLnTx/>
                <a:uFillTx/>
                <a:latin typeface="Segoe UI"/>
                <a:ea typeface="+mn-ea"/>
                <a:cs typeface="+mn-cs"/>
              </a:rPr>
              <a:t>Incorrect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05050"/>
                </a:solidFill>
                <a:effectLst/>
                <a:uLnTx/>
                <a:uFillTx/>
                <a:latin typeface="Segoe UI"/>
                <a:ea typeface="+mn-ea"/>
                <a:cs typeface="+mn-cs"/>
              </a:rPr>
              <a:t>output</a:t>
            </a:r>
            <a:endParaRPr kumimoji="0" lang="en-CN" sz="2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57" name="Graphic 56" descr="Close">
            <a:extLst>
              <a:ext uri="{FF2B5EF4-FFF2-40B4-BE49-F238E27FC236}">
                <a16:creationId xmlns:a16="http://schemas.microsoft.com/office/drawing/2014/main" id="{157F707F-3AAE-4D40-A297-FDF3868339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73806" y="5317689"/>
            <a:ext cx="658761" cy="768473"/>
          </a:xfrm>
          <a:prstGeom prst="rect">
            <a:avLst/>
          </a:prstGeom>
        </p:spPr>
      </p:pic>
      <p:sp>
        <p:nvSpPr>
          <p:cNvPr id="58" name="Rectangle 57">
            <a:extLst>
              <a:ext uri="{FF2B5EF4-FFF2-40B4-BE49-F238E27FC236}">
                <a16:creationId xmlns:a16="http://schemas.microsoft.com/office/drawing/2014/main" id="{4307E02D-FAEB-4A44-B4C7-17EE551BA45C}"/>
              </a:ext>
            </a:extLst>
          </p:cNvPr>
          <p:cNvSpPr/>
          <p:nvPr/>
        </p:nvSpPr>
        <p:spPr>
          <a:xfrm>
            <a:off x="5390800" y="5947116"/>
            <a:ext cx="1230017" cy="543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05050"/>
                </a:solidFill>
                <a:effectLst/>
                <a:uLnTx/>
                <a:uFillTx/>
                <a:latin typeface="Segoe UI"/>
                <a:ea typeface="+mn-ea"/>
                <a:cs typeface="+mn-cs"/>
              </a:rPr>
              <a:t>Adversarial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05050"/>
                </a:solidFill>
                <a:effectLst/>
                <a:uLnTx/>
                <a:uFillTx/>
                <a:latin typeface="Segoe UI"/>
                <a:ea typeface="+mn-ea"/>
                <a:cs typeface="+mn-cs"/>
              </a:rPr>
              <a:t>Examples</a:t>
            </a:r>
            <a:endParaRPr kumimoji="0" lang="en-CN"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Audio 13">
            <a:hlinkClick r:id="" action="ppaction://media"/>
            <a:extLst>
              <a:ext uri="{FF2B5EF4-FFF2-40B4-BE49-F238E27FC236}">
                <a16:creationId xmlns:a16="http://schemas.microsoft.com/office/drawing/2014/main" id="{59F2A4FB-5A53-BE4C-AEA9-4A6983A3F1C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25823975"/>
      </p:ext>
    </p:extLst>
  </p:cSld>
  <p:clrMapOvr>
    <a:masterClrMapping/>
  </p:clrMapOvr>
  <mc:AlternateContent xmlns:mc="http://schemas.openxmlformats.org/markup-compatibility/2006" xmlns:p14="http://schemas.microsoft.com/office/powerpoint/2010/main">
    <mc:Choice Requires="p14">
      <p:transition spd="slow" p14:dur="2000" advTm="60338"/>
    </mc:Choice>
    <mc:Fallback xmlns="">
      <p:transition spd="slow" advTm="60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altLang="zh-CN" dirty="0"/>
              <a:t>Some Efforts to </a:t>
            </a:r>
            <a:r>
              <a:rPr lang="en-US" sz="3600" dirty="0"/>
              <a:t>Robustness Measurement</a:t>
            </a:r>
            <a:endParaRPr lang="en-US" dirty="0"/>
          </a:p>
        </p:txBody>
      </p:sp>
      <p:sp>
        <p:nvSpPr>
          <p:cNvPr id="5" name="Rectangle 4">
            <a:extLst>
              <a:ext uri="{FF2B5EF4-FFF2-40B4-BE49-F238E27FC236}">
                <a16:creationId xmlns:a16="http://schemas.microsoft.com/office/drawing/2014/main" id="{20FF3E17-B596-5145-878B-3D30680B9776}"/>
              </a:ext>
            </a:extLst>
          </p:cNvPr>
          <p:cNvSpPr/>
          <p:nvPr/>
        </p:nvSpPr>
        <p:spPr>
          <a:xfrm>
            <a:off x="1732042" y="1325993"/>
            <a:ext cx="1898854" cy="461665"/>
          </a:xfrm>
          <a:prstGeom prst="rect">
            <a:avLst/>
          </a:prstGeom>
        </p:spPr>
        <p:txBody>
          <a:bodyPr wrap="none">
            <a:spAutoFit/>
          </a:bodyPr>
          <a:lstStyle/>
          <a:p>
            <a:pPr algn="ctr"/>
            <a:r>
              <a:rPr lang="en-US" sz="2400" b="1" dirty="0" err="1">
                <a:solidFill>
                  <a:srgbClr val="24292E"/>
                </a:solidFill>
                <a:latin typeface="-apple-system"/>
              </a:rPr>
              <a:t>TextAttack</a:t>
            </a:r>
            <a:r>
              <a:rPr lang="en-US" sz="2400" b="1" dirty="0">
                <a:solidFill>
                  <a:srgbClr val="24292E"/>
                </a:solidFill>
                <a:latin typeface="-apple-system"/>
              </a:rPr>
              <a:t> </a:t>
            </a:r>
            <a:r>
              <a:rPr lang="en-CN" sz="2400" b="1" dirty="0">
                <a:solidFill>
                  <a:srgbClr val="24292E"/>
                </a:solidFill>
                <a:latin typeface="-apple-system"/>
              </a:rPr>
              <a:t>🐙</a:t>
            </a:r>
            <a:endParaRPr lang="en-CN" sz="2400" b="1" i="0" dirty="0">
              <a:solidFill>
                <a:srgbClr val="24292E"/>
              </a:solidFill>
              <a:effectLst/>
              <a:latin typeface="-apple-system"/>
            </a:endParaRPr>
          </a:p>
        </p:txBody>
      </p:sp>
      <p:sp>
        <p:nvSpPr>
          <p:cNvPr id="9" name="Rectangle 8">
            <a:extLst>
              <a:ext uri="{FF2B5EF4-FFF2-40B4-BE49-F238E27FC236}">
                <a16:creationId xmlns:a16="http://schemas.microsoft.com/office/drawing/2014/main" id="{9A043672-2A2F-CA48-91EA-B09AA52049B9}"/>
              </a:ext>
            </a:extLst>
          </p:cNvPr>
          <p:cNvSpPr/>
          <p:nvPr/>
        </p:nvSpPr>
        <p:spPr>
          <a:xfrm>
            <a:off x="0" y="5948302"/>
            <a:ext cx="5588052" cy="523220"/>
          </a:xfrm>
          <a:prstGeom prst="rect">
            <a:avLst/>
          </a:prstGeom>
          <a:noFill/>
        </p:spPr>
        <p:txBody>
          <a:bodyPr wrap="square">
            <a:spAutoFit/>
          </a:bodyPr>
          <a:lstStyle/>
          <a:p>
            <a:pPr algn="ctr"/>
            <a:r>
              <a:rPr lang="en-US" sz="1400" dirty="0"/>
              <a:t>Morris </a:t>
            </a:r>
            <a:r>
              <a:rPr lang="zh-CN" altLang="en-US" sz="1400" dirty="0"/>
              <a:t> </a:t>
            </a:r>
            <a:r>
              <a:rPr lang="en-US" altLang="zh-CN" sz="1400" dirty="0"/>
              <a:t>et</a:t>
            </a:r>
            <a:r>
              <a:rPr lang="zh-CN" altLang="en-US" sz="1400" dirty="0"/>
              <a:t> </a:t>
            </a:r>
            <a:r>
              <a:rPr lang="en-US" altLang="zh-CN" sz="1400" dirty="0"/>
              <a:t>al.</a:t>
            </a:r>
            <a:r>
              <a:rPr lang="zh-CN" altLang="en-US" sz="1400" dirty="0"/>
              <a:t> </a:t>
            </a:r>
            <a:r>
              <a:rPr lang="en-US" sz="1400" i="1" dirty="0" err="1"/>
              <a:t>TextAttack</a:t>
            </a:r>
            <a:r>
              <a:rPr lang="en-US" sz="1400" i="1" dirty="0"/>
              <a:t>: A Framework for Adversarial Attacks, Data Augmentation, and Adversarial Training in NLP</a:t>
            </a:r>
            <a:r>
              <a:rPr lang="en-US" altLang="zh-CN" sz="1400" dirty="0"/>
              <a:t>,</a:t>
            </a:r>
            <a:r>
              <a:rPr lang="zh-CN" altLang="en-US" sz="1400" dirty="0"/>
              <a:t> </a:t>
            </a:r>
            <a:r>
              <a:rPr lang="en-US" altLang="zh-CN" sz="1400" dirty="0"/>
              <a:t>EMNLP</a:t>
            </a:r>
            <a:r>
              <a:rPr lang="zh-CN" altLang="en-US" sz="1400" dirty="0"/>
              <a:t> </a:t>
            </a:r>
            <a:r>
              <a:rPr lang="en-US" altLang="zh-CN" sz="1400" dirty="0"/>
              <a:t>2020</a:t>
            </a:r>
            <a:endParaRPr lang="en-CN" sz="1400" dirty="0">
              <a:solidFill>
                <a:srgbClr val="505050"/>
              </a:solidFill>
            </a:endParaRPr>
          </a:p>
        </p:txBody>
      </p:sp>
      <p:pic>
        <p:nvPicPr>
          <p:cNvPr id="1026" name="Picture 2" descr="TextAttack Demo GIF">
            <a:extLst>
              <a:ext uri="{FF2B5EF4-FFF2-40B4-BE49-F238E27FC236}">
                <a16:creationId xmlns:a16="http://schemas.microsoft.com/office/drawing/2014/main" id="{58CA2425-76FB-094C-BB15-0DAA87A70E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185" y="1802392"/>
            <a:ext cx="5271215" cy="400909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045DBFC-3CB0-AF41-AF19-891C1837B0D6}"/>
              </a:ext>
            </a:extLst>
          </p:cNvPr>
          <p:cNvSpPr/>
          <p:nvPr/>
        </p:nvSpPr>
        <p:spPr>
          <a:xfrm>
            <a:off x="8329153" y="1311118"/>
            <a:ext cx="1691425" cy="461665"/>
          </a:xfrm>
          <a:prstGeom prst="rect">
            <a:avLst/>
          </a:prstGeom>
        </p:spPr>
        <p:txBody>
          <a:bodyPr wrap="none">
            <a:spAutoFit/>
          </a:bodyPr>
          <a:lstStyle/>
          <a:p>
            <a:pPr algn="ctr"/>
            <a:r>
              <a:rPr lang="en-US" sz="2400" b="1" dirty="0" err="1">
                <a:solidFill>
                  <a:srgbClr val="24292E"/>
                </a:solidFill>
                <a:latin typeface="-apple-system"/>
              </a:rPr>
              <a:t>OpenAttack</a:t>
            </a:r>
            <a:endParaRPr lang="en-US" sz="2400" b="1" dirty="0">
              <a:solidFill>
                <a:srgbClr val="24292E"/>
              </a:solidFill>
              <a:latin typeface="-apple-system"/>
            </a:endParaRPr>
          </a:p>
        </p:txBody>
      </p:sp>
      <p:pic>
        <p:nvPicPr>
          <p:cNvPr id="1028" name="Picture 4" descr="toolkit_framework">
            <a:extLst>
              <a:ext uri="{FF2B5EF4-FFF2-40B4-BE49-F238E27FC236}">
                <a16:creationId xmlns:a16="http://schemas.microsoft.com/office/drawing/2014/main" id="{F6069C1B-9B32-CD41-80A7-4FAEA64DEC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83162" y="2327355"/>
            <a:ext cx="5693653" cy="27578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358B856-6501-C24D-B170-1554F2B962B5}"/>
              </a:ext>
            </a:extLst>
          </p:cNvPr>
          <p:cNvSpPr/>
          <p:nvPr/>
        </p:nvSpPr>
        <p:spPr>
          <a:xfrm>
            <a:off x="7696107" y="5915620"/>
            <a:ext cx="3258456" cy="307777"/>
          </a:xfrm>
          <a:prstGeom prst="rect">
            <a:avLst/>
          </a:prstGeom>
          <a:noFill/>
        </p:spPr>
        <p:txBody>
          <a:bodyPr wrap="square">
            <a:spAutoFit/>
          </a:bodyPr>
          <a:lstStyle/>
          <a:p>
            <a:pPr algn="ctr"/>
            <a:r>
              <a:rPr lang="en-CN" sz="1400" dirty="0"/>
              <a:t>https://github.com/thunlp/OpenAttack</a:t>
            </a:r>
          </a:p>
        </p:txBody>
      </p:sp>
      <p:pic>
        <p:nvPicPr>
          <p:cNvPr id="4" name="Audio 3">
            <a:hlinkClick r:id="" action="ppaction://media"/>
            <a:extLst>
              <a:ext uri="{FF2B5EF4-FFF2-40B4-BE49-F238E27FC236}">
                <a16:creationId xmlns:a16="http://schemas.microsoft.com/office/drawing/2014/main" id="{621C09F5-B87F-724A-952D-B4DEB2D251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11444354"/>
      </p:ext>
    </p:extLst>
  </p:cSld>
  <p:clrMapOvr>
    <a:masterClrMapping/>
  </p:clrMapOvr>
  <mc:AlternateContent xmlns:mc="http://schemas.openxmlformats.org/markup-compatibility/2006" xmlns:p14="http://schemas.microsoft.com/office/powerpoint/2010/main">
    <mc:Choice Requires="p14">
      <p:transition spd="slow" p14:dur="2000" advTm="34285"/>
    </mc:Choice>
    <mc:Fallback xmlns="">
      <p:transition spd="slow" advTm="34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altLang="zh-CN" dirty="0"/>
              <a:t>Some Efforts to </a:t>
            </a:r>
            <a:r>
              <a:rPr lang="en-US" sz="3600" dirty="0"/>
              <a:t>Robustness Measurement</a:t>
            </a:r>
            <a:endParaRPr lang="en-US" dirty="0"/>
          </a:p>
        </p:txBody>
      </p:sp>
      <p:pic>
        <p:nvPicPr>
          <p:cNvPr id="4" name="Picture 3">
            <a:extLst>
              <a:ext uri="{FF2B5EF4-FFF2-40B4-BE49-F238E27FC236}">
                <a16:creationId xmlns:a16="http://schemas.microsoft.com/office/drawing/2014/main" id="{3D6CACEC-2371-495F-AF67-FC99D9C5C755}"/>
              </a:ext>
            </a:extLst>
          </p:cNvPr>
          <p:cNvPicPr>
            <a:picLocks noChangeAspect="1"/>
          </p:cNvPicPr>
          <p:nvPr/>
        </p:nvPicPr>
        <p:blipFill>
          <a:blip r:embed="rId5"/>
          <a:stretch>
            <a:fillRect/>
          </a:stretch>
        </p:blipFill>
        <p:spPr>
          <a:xfrm>
            <a:off x="1293214" y="1166271"/>
            <a:ext cx="3386766" cy="5043641"/>
          </a:xfrm>
          <a:prstGeom prst="rect">
            <a:avLst/>
          </a:prstGeom>
        </p:spPr>
      </p:pic>
      <p:sp>
        <p:nvSpPr>
          <p:cNvPr id="17" name="TextBox 16">
            <a:extLst>
              <a:ext uri="{FF2B5EF4-FFF2-40B4-BE49-F238E27FC236}">
                <a16:creationId xmlns:a16="http://schemas.microsoft.com/office/drawing/2014/main" id="{32F2F159-77A1-4D34-9544-1B880B311B32}"/>
              </a:ext>
            </a:extLst>
          </p:cNvPr>
          <p:cNvSpPr txBox="1"/>
          <p:nvPr/>
        </p:nvSpPr>
        <p:spPr>
          <a:xfrm>
            <a:off x="0" y="6209912"/>
            <a:ext cx="5749454" cy="523220"/>
          </a:xfrm>
          <a:prstGeom prst="rect">
            <a:avLst/>
          </a:prstGeom>
          <a:noFill/>
        </p:spPr>
        <p:txBody>
          <a:bodyPr wrap="square">
            <a:spAutoFit/>
          </a:bodyPr>
          <a:lstStyle/>
          <a:p>
            <a:pPr lvl="0" algn="ctr">
              <a:defRPr/>
            </a:pPr>
            <a:r>
              <a:rPr lang="en-US" sz="1400" dirty="0">
                <a:solidFill>
                  <a:srgbClr val="505050"/>
                </a:solidFill>
              </a:rPr>
              <a:t>Ribeiro</a:t>
            </a:r>
            <a:r>
              <a:rPr lang="zh-CN" altLang="en-US" sz="1400" dirty="0">
                <a:solidFill>
                  <a:srgbClr val="505050"/>
                </a:solidFill>
              </a:rPr>
              <a:t> </a:t>
            </a:r>
            <a:r>
              <a:rPr lang="en-US" altLang="zh-CN" sz="1400" dirty="0">
                <a:solidFill>
                  <a:srgbClr val="505050"/>
                </a:solidFill>
              </a:rPr>
              <a:t>et</a:t>
            </a:r>
            <a:r>
              <a:rPr lang="zh-CN" altLang="en-US" sz="1400" dirty="0">
                <a:solidFill>
                  <a:srgbClr val="505050"/>
                </a:solidFill>
              </a:rPr>
              <a:t> </a:t>
            </a:r>
            <a:r>
              <a:rPr lang="en-US" altLang="zh-CN" sz="1400" dirty="0">
                <a:solidFill>
                  <a:srgbClr val="505050"/>
                </a:solidFill>
              </a:rPr>
              <a:t>al.,</a:t>
            </a:r>
            <a:r>
              <a:rPr lang="zh-CN" altLang="en-US" sz="1400" dirty="0">
                <a:solidFill>
                  <a:srgbClr val="505050"/>
                </a:solidFill>
              </a:rPr>
              <a:t> </a:t>
            </a:r>
            <a:r>
              <a:rPr lang="en-US" sz="1400" i="1" dirty="0">
                <a:solidFill>
                  <a:srgbClr val="505050"/>
                </a:solidFill>
              </a:rPr>
              <a:t>Beyond Accuracy: Behavioral Testing of NLP Models with </a:t>
            </a:r>
            <a:r>
              <a:rPr lang="en-US" sz="1400" i="1" dirty="0" err="1">
                <a:solidFill>
                  <a:srgbClr val="505050"/>
                </a:solidFill>
              </a:rPr>
              <a:t>CheckList</a:t>
            </a:r>
            <a:r>
              <a:rPr lang="en-US" altLang="zh-CN" sz="1400" dirty="0">
                <a:solidFill>
                  <a:srgbClr val="505050"/>
                </a:solidFill>
              </a:rPr>
              <a:t>,</a:t>
            </a:r>
            <a:r>
              <a:rPr lang="zh-CN" altLang="en-US" sz="1400" dirty="0">
                <a:solidFill>
                  <a:srgbClr val="505050"/>
                </a:solidFill>
              </a:rPr>
              <a:t> </a:t>
            </a:r>
            <a:r>
              <a:rPr lang="en-US" altLang="zh-CN" sz="1400" dirty="0">
                <a:solidFill>
                  <a:srgbClr val="505050"/>
                </a:solidFill>
              </a:rPr>
              <a:t>ACL</a:t>
            </a:r>
            <a:r>
              <a:rPr lang="zh-CN" altLang="en-US" sz="1400" dirty="0">
                <a:solidFill>
                  <a:srgbClr val="505050"/>
                </a:solidFill>
              </a:rPr>
              <a:t> </a:t>
            </a:r>
            <a:r>
              <a:rPr lang="en-US" altLang="zh-CN" sz="1400" dirty="0">
                <a:solidFill>
                  <a:srgbClr val="505050"/>
                </a:solidFill>
              </a:rPr>
              <a:t>2020</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7F98DB8-721E-714A-9CA6-EAA26E94B9BF}"/>
              </a:ext>
            </a:extLst>
          </p:cNvPr>
          <p:cNvSpPr/>
          <p:nvPr/>
        </p:nvSpPr>
        <p:spPr>
          <a:xfrm>
            <a:off x="6096000" y="6209912"/>
            <a:ext cx="6096000" cy="307777"/>
          </a:xfrm>
          <a:prstGeom prst="rect">
            <a:avLst/>
          </a:prstGeom>
          <a:noFill/>
        </p:spPr>
        <p:txBody>
          <a:bodyPr wrap="square">
            <a:spAutoFit/>
          </a:bodyPr>
          <a:lstStyle/>
          <a:p>
            <a:pPr lvl="0" algn="ctr">
              <a:defRPr/>
            </a:pPr>
            <a:r>
              <a:rPr lang="en-US" altLang="zh-CN" sz="1400" dirty="0" err="1">
                <a:solidFill>
                  <a:srgbClr val="505050"/>
                </a:solidFill>
              </a:rPr>
              <a:t>Kiela</a:t>
            </a:r>
            <a:r>
              <a:rPr lang="zh-CN" altLang="en-US" sz="1400" dirty="0">
                <a:solidFill>
                  <a:srgbClr val="505050"/>
                </a:solidFill>
              </a:rPr>
              <a:t> </a:t>
            </a:r>
            <a:r>
              <a:rPr lang="en-US" altLang="zh-CN" sz="1400" dirty="0">
                <a:solidFill>
                  <a:srgbClr val="505050"/>
                </a:solidFill>
              </a:rPr>
              <a:t>et</a:t>
            </a:r>
            <a:r>
              <a:rPr lang="zh-CN" altLang="en-US" sz="1400" dirty="0">
                <a:solidFill>
                  <a:srgbClr val="505050"/>
                </a:solidFill>
              </a:rPr>
              <a:t> </a:t>
            </a:r>
            <a:r>
              <a:rPr lang="en-US" altLang="zh-CN" sz="1400" dirty="0">
                <a:solidFill>
                  <a:srgbClr val="505050"/>
                </a:solidFill>
              </a:rPr>
              <a:t>al.</a:t>
            </a:r>
            <a:r>
              <a:rPr lang="zh-CN" altLang="en-US" sz="1400" dirty="0">
                <a:solidFill>
                  <a:srgbClr val="505050"/>
                </a:solidFill>
              </a:rPr>
              <a:t> </a:t>
            </a:r>
            <a:r>
              <a:rPr lang="en-US" altLang="zh-CN" sz="1400" i="1" dirty="0" err="1">
                <a:solidFill>
                  <a:srgbClr val="505050"/>
                </a:solidFill>
              </a:rPr>
              <a:t>Dynabench</a:t>
            </a:r>
            <a:r>
              <a:rPr lang="en-US" altLang="zh-CN" sz="1400" i="1" dirty="0">
                <a:solidFill>
                  <a:srgbClr val="505050"/>
                </a:solidFill>
              </a:rPr>
              <a:t>: Rethinking Benchmarking in NLP</a:t>
            </a:r>
            <a:r>
              <a:rPr lang="en-US" altLang="zh-CN" sz="1400" dirty="0">
                <a:solidFill>
                  <a:srgbClr val="505050"/>
                </a:solidFill>
              </a:rPr>
              <a:t>,</a:t>
            </a:r>
            <a:r>
              <a:rPr lang="zh-CN" altLang="en-US" sz="1400" dirty="0">
                <a:solidFill>
                  <a:srgbClr val="505050"/>
                </a:solidFill>
              </a:rPr>
              <a:t> </a:t>
            </a:r>
            <a:r>
              <a:rPr lang="en-US" altLang="zh-CN" sz="1400" dirty="0">
                <a:solidFill>
                  <a:srgbClr val="505050"/>
                </a:solidFill>
              </a:rPr>
              <a:t>NAACL</a:t>
            </a:r>
            <a:r>
              <a:rPr lang="zh-CN" altLang="en-US" sz="1400" dirty="0">
                <a:solidFill>
                  <a:srgbClr val="505050"/>
                </a:solidFill>
              </a:rPr>
              <a:t> </a:t>
            </a:r>
            <a:r>
              <a:rPr lang="en-US" altLang="zh-CN" sz="1400" dirty="0">
                <a:solidFill>
                  <a:srgbClr val="505050"/>
                </a:solidFill>
              </a:rPr>
              <a:t>2021</a:t>
            </a:r>
          </a:p>
        </p:txBody>
      </p:sp>
      <p:pic>
        <p:nvPicPr>
          <p:cNvPr id="6" name="Picture 5">
            <a:extLst>
              <a:ext uri="{FF2B5EF4-FFF2-40B4-BE49-F238E27FC236}">
                <a16:creationId xmlns:a16="http://schemas.microsoft.com/office/drawing/2014/main" id="{F5CBA0A5-9415-4844-B8D9-EAFD65B4E7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8046" y="1189176"/>
            <a:ext cx="4696520" cy="3726130"/>
          </a:xfrm>
          <a:prstGeom prst="rect">
            <a:avLst/>
          </a:prstGeom>
        </p:spPr>
      </p:pic>
      <p:pic>
        <p:nvPicPr>
          <p:cNvPr id="7" name="Picture 6">
            <a:extLst>
              <a:ext uri="{FF2B5EF4-FFF2-40B4-BE49-F238E27FC236}">
                <a16:creationId xmlns:a16="http://schemas.microsoft.com/office/drawing/2014/main" id="{187E844A-D895-2B46-890B-9C0EC83C4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8046" y="5242491"/>
            <a:ext cx="2133600" cy="622300"/>
          </a:xfrm>
          <a:prstGeom prst="rect">
            <a:avLst/>
          </a:prstGeom>
        </p:spPr>
      </p:pic>
      <p:pic>
        <p:nvPicPr>
          <p:cNvPr id="8" name="Picture 6" descr="Bolster AI Models Using Facebook's Dynabench Benchmarking | by Albert  Christopher | Medium">
            <a:extLst>
              <a:ext uri="{FF2B5EF4-FFF2-40B4-BE49-F238E27FC236}">
                <a16:creationId xmlns:a16="http://schemas.microsoft.com/office/drawing/2014/main" id="{CFD6F3FE-A4B6-F74C-BC80-81D1609EE9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4379" y="5219710"/>
            <a:ext cx="1834264" cy="722434"/>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B10A3182-B4BA-F240-BB3D-BE0DFF3D01B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57562180"/>
      </p:ext>
    </p:extLst>
  </p:cSld>
  <p:clrMapOvr>
    <a:masterClrMapping/>
  </p:clrMapOvr>
  <mc:AlternateContent xmlns:mc="http://schemas.openxmlformats.org/markup-compatibility/2006" xmlns:p14="http://schemas.microsoft.com/office/powerpoint/2010/main">
    <mc:Choice Requires="p14">
      <p:transition spd="slow" p14:dur="2000" advTm="89956"/>
    </mc:Choice>
    <mc:Fallback xmlns="">
      <p:transition spd="slow" advTm="89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altLang="zh-CN" dirty="0"/>
              <a:t>Some Efforts to </a:t>
            </a:r>
            <a:r>
              <a:rPr lang="en-US" sz="3600" dirty="0"/>
              <a:t>Robustness Measurement</a:t>
            </a:r>
            <a:endParaRPr lang="en-US" dirty="0"/>
          </a:p>
        </p:txBody>
      </p:sp>
      <p:sp>
        <p:nvSpPr>
          <p:cNvPr id="5" name="TextBox 4">
            <a:extLst>
              <a:ext uri="{FF2B5EF4-FFF2-40B4-BE49-F238E27FC236}">
                <a16:creationId xmlns:a16="http://schemas.microsoft.com/office/drawing/2014/main" id="{906C872F-9ED9-4204-A9D1-35F091ABF52A}"/>
              </a:ext>
            </a:extLst>
          </p:cNvPr>
          <p:cNvSpPr txBox="1"/>
          <p:nvPr/>
        </p:nvSpPr>
        <p:spPr>
          <a:xfrm>
            <a:off x="1206933" y="6509105"/>
            <a:ext cx="9858464" cy="307777"/>
          </a:xfrm>
          <a:prstGeom prst="rect">
            <a:avLst/>
          </a:prstGeom>
          <a:noFill/>
        </p:spPr>
        <p:txBody>
          <a:bodyPr wrap="square">
            <a:spAutoFit/>
          </a:bodyPr>
          <a:lstStyle/>
          <a:p>
            <a:pPr lvl="0" algn="ctr">
              <a:defRPr/>
            </a:pPr>
            <a:r>
              <a:rPr lang="en-US" sz="1400" dirty="0">
                <a:solidFill>
                  <a:srgbClr val="505050"/>
                </a:solidFill>
              </a:rPr>
              <a:t>Wang et al.</a:t>
            </a:r>
            <a:r>
              <a:rPr lang="en-US" altLang="zh-CN" sz="1400" dirty="0">
                <a:solidFill>
                  <a:srgbClr val="505050"/>
                </a:solidFill>
              </a:rPr>
              <a:t>,</a:t>
            </a:r>
            <a:r>
              <a:rPr lang="en-US" sz="1400" dirty="0">
                <a:solidFill>
                  <a:srgbClr val="505050"/>
                </a:solidFill>
              </a:rPr>
              <a:t> </a:t>
            </a:r>
            <a:r>
              <a:rPr lang="en-US" sz="1400" i="1" dirty="0">
                <a:solidFill>
                  <a:srgbClr val="505050"/>
                </a:solidFill>
              </a:rPr>
              <a:t>TextFlint: Unified Multilingual Robustness Evaluation Toolkit for Natural Language Processing</a:t>
            </a:r>
            <a:r>
              <a:rPr lang="en-US" sz="1400" dirty="0">
                <a:solidFill>
                  <a:srgbClr val="505050"/>
                </a:solidFill>
              </a:rPr>
              <a:t>, </a:t>
            </a:r>
            <a:r>
              <a:rPr lang="zh-CN" altLang="en-US" sz="1400" dirty="0">
                <a:solidFill>
                  <a:srgbClr val="505050"/>
                </a:solidFill>
              </a:rPr>
              <a:t> </a:t>
            </a:r>
            <a:r>
              <a:rPr lang="en-US" sz="1400" dirty="0">
                <a:solidFill>
                  <a:srgbClr val="505050"/>
                </a:solidFill>
              </a:rPr>
              <a:t>ACL  2021</a:t>
            </a:r>
          </a:p>
        </p:txBody>
      </p:sp>
      <p:sp>
        <p:nvSpPr>
          <p:cNvPr id="7" name="Rectangle 6">
            <a:extLst>
              <a:ext uri="{FF2B5EF4-FFF2-40B4-BE49-F238E27FC236}">
                <a16:creationId xmlns:a16="http://schemas.microsoft.com/office/drawing/2014/main" id="{E2B54BBE-46E3-CC49-9FA1-C27D89FE3853}"/>
              </a:ext>
            </a:extLst>
          </p:cNvPr>
          <p:cNvSpPr/>
          <p:nvPr/>
        </p:nvSpPr>
        <p:spPr>
          <a:xfrm>
            <a:off x="523444" y="5215199"/>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05050"/>
                </a:solidFill>
                <a:effectLst/>
                <a:uLnTx/>
                <a:uFillTx/>
                <a:latin typeface="Segoe UI"/>
                <a:ea typeface="+mn-ea"/>
                <a:cs typeface="+mn-cs"/>
              </a:rPr>
              <a:t>12</a:t>
            </a:r>
            <a:r>
              <a:rPr kumimoji="0" lang="zh-CN" altLang="en-US" sz="1800" b="0" i="0" u="none" strike="noStrike" kern="1200" cap="none" spc="0" normalizeH="0" baseline="0" noProof="0" dirty="0">
                <a:ln>
                  <a:noFill/>
                </a:ln>
                <a:solidFill>
                  <a:srgbClr val="505050"/>
                </a:solidFill>
                <a:effectLst/>
                <a:uLnTx/>
                <a:uFillTx/>
                <a:latin typeface="Segoe UI"/>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Segoe UI"/>
                <a:ea typeface="+mn-ea"/>
                <a:cs typeface="+mn-cs"/>
              </a:rPr>
              <a:t>NLP</a:t>
            </a:r>
            <a:r>
              <a:rPr kumimoji="0" lang="zh-CN" altLang="en-US" sz="1800" b="0" i="0" u="none" strike="noStrike" kern="1200" cap="none" spc="0" normalizeH="0" baseline="0" noProof="0" dirty="0">
                <a:ln>
                  <a:noFill/>
                </a:ln>
                <a:solidFill>
                  <a:srgbClr val="505050"/>
                </a:solidFill>
                <a:effectLst/>
                <a:uLnTx/>
                <a:uFillTx/>
                <a:latin typeface="Segoe UI"/>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Segoe UI"/>
                <a:ea typeface="+mn-ea"/>
                <a:cs typeface="+mn-cs"/>
              </a:rPr>
              <a:t>Task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24</a:t>
            </a:r>
            <a:r>
              <a:rPr kumimoji="0" lang="en-US" sz="1800" b="0" i="0" u="none" strike="noStrike" kern="1200" cap="none" spc="0" normalizeH="0" baseline="0" noProof="0" dirty="0">
                <a:ln>
                  <a:noFill/>
                </a:ln>
                <a:solidFill>
                  <a:srgbClr val="505050"/>
                </a:solidFill>
                <a:effectLst/>
                <a:uLnTx/>
                <a:uFillTx/>
                <a:latin typeface="Segoe UI"/>
                <a:ea typeface="+mn-ea"/>
                <a:cs typeface="+mn-cs"/>
              </a:rPr>
              <a:t> Classic Datasets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20</a:t>
            </a:r>
            <a:r>
              <a:rPr kumimoji="0" lang="en-US" sz="1800" b="0" i="0" u="none" strike="noStrike" kern="1200" cap="none" spc="0" normalizeH="0" baseline="0" noProof="0" dirty="0">
                <a:ln>
                  <a:noFill/>
                </a:ln>
                <a:solidFill>
                  <a:srgbClr val="505050"/>
                </a:solidFill>
                <a:effectLst/>
                <a:uLnTx/>
                <a:uFillTx/>
                <a:latin typeface="Segoe UI"/>
                <a:ea typeface="+mn-ea"/>
                <a:cs typeface="+mn-cs"/>
              </a:rPr>
              <a:t> General transformations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60</a:t>
            </a:r>
            <a:r>
              <a:rPr kumimoji="0" lang="en-US" sz="1800" b="0" i="0" u="none" strike="noStrike" kern="1200" cap="none" spc="0" normalizeH="0" baseline="0" noProof="0" dirty="0">
                <a:ln>
                  <a:noFill/>
                </a:ln>
                <a:solidFill>
                  <a:srgbClr val="505050"/>
                </a:solidFill>
                <a:effectLst/>
                <a:uLnTx/>
                <a:uFillTx/>
                <a:latin typeface="Segoe UI"/>
                <a:ea typeface="+mn-ea"/>
                <a:cs typeface="+mn-cs"/>
              </a:rPr>
              <a:t> Task-specific transformations</a:t>
            </a:r>
            <a:endParaRPr kumimoji="0" lang="en-CN"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0D6246A2-752A-2F46-ADA8-FBB09D20574B}"/>
              </a:ext>
            </a:extLst>
          </p:cNvPr>
          <p:cNvPicPr>
            <a:picLocks noChangeAspect="1"/>
          </p:cNvPicPr>
          <p:nvPr/>
        </p:nvPicPr>
        <p:blipFill>
          <a:blip r:embed="rId5"/>
          <a:stretch>
            <a:fillRect/>
          </a:stretch>
        </p:blipFill>
        <p:spPr>
          <a:xfrm>
            <a:off x="30144" y="1543908"/>
            <a:ext cx="7921338" cy="3502224"/>
          </a:xfrm>
          <a:prstGeom prst="rect">
            <a:avLst/>
          </a:prstGeom>
        </p:spPr>
      </p:pic>
      <p:pic>
        <p:nvPicPr>
          <p:cNvPr id="6" name="Picture 5">
            <a:extLst>
              <a:ext uri="{FF2B5EF4-FFF2-40B4-BE49-F238E27FC236}">
                <a16:creationId xmlns:a16="http://schemas.microsoft.com/office/drawing/2014/main" id="{30A686B9-1B03-2144-A92F-591D1CDC295D}"/>
              </a:ext>
            </a:extLst>
          </p:cNvPr>
          <p:cNvPicPr>
            <a:picLocks noChangeAspect="1"/>
          </p:cNvPicPr>
          <p:nvPr/>
        </p:nvPicPr>
        <p:blipFill>
          <a:blip r:embed="rId6"/>
          <a:stretch>
            <a:fillRect/>
          </a:stretch>
        </p:blipFill>
        <p:spPr>
          <a:xfrm>
            <a:off x="8201188" y="1543908"/>
            <a:ext cx="3990812" cy="3637779"/>
          </a:xfrm>
          <a:prstGeom prst="rect">
            <a:avLst/>
          </a:prstGeom>
        </p:spPr>
      </p:pic>
      <p:pic>
        <p:nvPicPr>
          <p:cNvPr id="8" name="Picture 7">
            <a:extLst>
              <a:ext uri="{FF2B5EF4-FFF2-40B4-BE49-F238E27FC236}">
                <a16:creationId xmlns:a16="http://schemas.microsoft.com/office/drawing/2014/main" id="{BDE22A35-6442-CB4E-9957-85BCF04AD499}"/>
              </a:ext>
            </a:extLst>
          </p:cNvPr>
          <p:cNvPicPr>
            <a:picLocks noChangeAspect="1"/>
          </p:cNvPicPr>
          <p:nvPr/>
        </p:nvPicPr>
        <p:blipFill rotWithShape="1">
          <a:blip r:embed="rId7">
            <a:extLst>
              <a:ext uri="{28A0092B-C50C-407E-A947-70E740481C1C}">
                <a14:useLocalDpi xmlns:a14="http://schemas.microsoft.com/office/drawing/2010/main" val="0"/>
              </a:ext>
            </a:extLst>
          </a:blip>
          <a:srcRect l="25483" t="12677" r="22391" b="12528"/>
          <a:stretch/>
        </p:blipFill>
        <p:spPr>
          <a:xfrm>
            <a:off x="10776497" y="5314092"/>
            <a:ext cx="1415503" cy="1579718"/>
          </a:xfrm>
          <a:prstGeom prst="rect">
            <a:avLst/>
          </a:prstGeom>
        </p:spPr>
      </p:pic>
      <p:pic>
        <p:nvPicPr>
          <p:cNvPr id="12" name="Audio 11">
            <a:hlinkClick r:id="" action="ppaction://media"/>
            <a:extLst>
              <a:ext uri="{FF2B5EF4-FFF2-40B4-BE49-F238E27FC236}">
                <a16:creationId xmlns:a16="http://schemas.microsoft.com/office/drawing/2014/main" id="{C86C9B45-2EED-3348-8DDF-42B64B21A9E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16586"/>
      </p:ext>
    </p:extLst>
  </p:cSld>
  <p:clrMapOvr>
    <a:masterClrMapping/>
  </p:clrMapOvr>
  <mc:AlternateContent xmlns:mc="http://schemas.openxmlformats.org/markup-compatibility/2006" xmlns:p14="http://schemas.microsoft.com/office/powerpoint/2010/main">
    <mc:Choice Requires="p14">
      <p:transition spd="slow" p14:dur="2000" advTm="53711"/>
    </mc:Choice>
    <mc:Fallback xmlns="">
      <p:transition spd="slow" advTm="53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altLang="zh-CN" dirty="0"/>
              <a:t>Some Efforts to </a:t>
            </a:r>
            <a:r>
              <a:rPr lang="en-US" sz="3600" dirty="0"/>
              <a:t>Robustness Measurement</a:t>
            </a:r>
            <a:endParaRPr lang="en-US" dirty="0"/>
          </a:p>
        </p:txBody>
      </p:sp>
      <p:sp>
        <p:nvSpPr>
          <p:cNvPr id="8" name="Rectangle 7">
            <a:extLst>
              <a:ext uri="{FF2B5EF4-FFF2-40B4-BE49-F238E27FC236}">
                <a16:creationId xmlns:a16="http://schemas.microsoft.com/office/drawing/2014/main" id="{5886C2DE-279C-0942-B984-3F8ABBEFEA09}"/>
              </a:ext>
            </a:extLst>
          </p:cNvPr>
          <p:cNvSpPr/>
          <p:nvPr/>
        </p:nvSpPr>
        <p:spPr>
          <a:xfrm>
            <a:off x="185737" y="990600"/>
            <a:ext cx="477572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5050"/>
                </a:solidFill>
                <a:effectLst/>
                <a:uLnTx/>
                <a:uFillTx/>
                <a:latin typeface="Segoe UI"/>
                <a:ea typeface="+mn-ea"/>
                <a:cs typeface="+mn-cs"/>
              </a:rPr>
              <a:t>Transformation</a:t>
            </a:r>
            <a:r>
              <a:rPr kumimoji="0" lang="zh-CN" altLang="en-US" sz="2400" b="1" i="0" u="none" strike="noStrike" kern="1200" cap="none" spc="0" normalizeH="0" baseline="0" noProof="0" dirty="0">
                <a:ln>
                  <a:noFill/>
                </a:ln>
                <a:solidFill>
                  <a:srgbClr val="505050"/>
                </a:solidFill>
                <a:effectLst/>
                <a:uLnTx/>
                <a:uFillTx/>
                <a:latin typeface="Segoe UI"/>
                <a:ea typeface="+mn-ea"/>
                <a:cs typeface="+mn-cs"/>
              </a:rPr>
              <a:t> </a:t>
            </a:r>
            <a:r>
              <a:rPr kumimoji="0" lang="en-US" altLang="zh-CN" sz="2400" b="1" i="0" u="none" strike="noStrike" kern="1200" cap="none" spc="0" normalizeH="0" baseline="0" noProof="0" dirty="0">
                <a:ln>
                  <a:noFill/>
                </a:ln>
                <a:solidFill>
                  <a:srgbClr val="505050"/>
                </a:solidFill>
                <a:effectLst/>
                <a:uLnTx/>
                <a:uFillTx/>
                <a:latin typeface="Segoe UI"/>
                <a:ea typeface="+mn-ea"/>
                <a:cs typeface="+mn-cs"/>
              </a:rPr>
              <a:t>-</a:t>
            </a:r>
            <a:r>
              <a:rPr kumimoji="0" lang="zh-CN" altLang="en-US" sz="2400" b="1" i="0" u="none" strike="noStrike" kern="1200" cap="none" spc="0" normalizeH="0" baseline="0" noProof="0" dirty="0">
                <a:ln>
                  <a:noFill/>
                </a:ln>
                <a:solidFill>
                  <a:srgbClr val="505050"/>
                </a:solidFill>
                <a:effectLst/>
                <a:uLnTx/>
                <a:uFillTx/>
                <a:latin typeface="Segoe UI"/>
                <a:ea typeface="+mn-ea"/>
                <a:cs typeface="+mn-cs"/>
              </a:rPr>
              <a:t> </a:t>
            </a:r>
            <a:r>
              <a:rPr kumimoji="0" lang="en-US" altLang="zh-CN" sz="2400" b="1" i="0" u="none" strike="noStrike" kern="1200" cap="none" spc="0" normalizeH="0" baseline="0" noProof="0" dirty="0">
                <a:ln>
                  <a:noFill/>
                </a:ln>
                <a:solidFill>
                  <a:srgbClr val="505050"/>
                </a:solidFill>
                <a:effectLst/>
                <a:uLnTx/>
                <a:uFillTx/>
                <a:latin typeface="Segoe UI"/>
                <a:ea typeface="+mn-ea"/>
                <a:cs typeface="+mn-cs"/>
              </a:rPr>
              <a:t>General</a:t>
            </a:r>
            <a:r>
              <a:rPr kumimoji="0" lang="zh-CN" altLang="en-US" sz="2400" b="1" i="0" u="none" strike="noStrike" kern="1200" cap="none" spc="0" normalizeH="0" baseline="0" noProof="0" dirty="0">
                <a:ln>
                  <a:noFill/>
                </a:ln>
                <a:solidFill>
                  <a:srgbClr val="505050"/>
                </a:solidFill>
                <a:effectLst/>
                <a:uLnTx/>
                <a:uFillTx/>
                <a:latin typeface="Segoe UI"/>
                <a:ea typeface="+mn-ea"/>
                <a:cs typeface="+mn-cs"/>
              </a:rPr>
              <a:t> </a:t>
            </a:r>
            <a:endParaRPr kumimoji="0" lang="en-US" altLang="zh-CN" sz="2400" b="1"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9B9C7F34-9547-5C4E-9C4A-50D77112518D}"/>
              </a:ext>
            </a:extLst>
          </p:cNvPr>
          <p:cNvSpPr/>
          <p:nvPr/>
        </p:nvSpPr>
        <p:spPr>
          <a:xfrm>
            <a:off x="914671" y="1528465"/>
            <a:ext cx="122341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Helvetica" pitchFamily="2" charset="0"/>
                <a:ea typeface="+mn-ea"/>
                <a:cs typeface="+mn-cs"/>
              </a:rPr>
              <a:t>Synonym</a:t>
            </a:r>
          </a:p>
        </p:txBody>
      </p:sp>
      <p:sp>
        <p:nvSpPr>
          <p:cNvPr id="11" name="Rectangle 10">
            <a:extLst>
              <a:ext uri="{FF2B5EF4-FFF2-40B4-BE49-F238E27FC236}">
                <a16:creationId xmlns:a16="http://schemas.microsoft.com/office/drawing/2014/main" id="{6DB65CB2-4F89-A34B-A309-F0882346D434}"/>
              </a:ext>
            </a:extLst>
          </p:cNvPr>
          <p:cNvSpPr/>
          <p:nvPr/>
        </p:nvSpPr>
        <p:spPr>
          <a:xfrm>
            <a:off x="1623678" y="1973997"/>
            <a:ext cx="36535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“He </a:t>
            </a:r>
            <a:r>
              <a:rPr kumimoji="0" lang="en-US" sz="1800" b="0" i="0" u="sng" strike="noStrike" kern="1200" cap="none" spc="0" normalizeH="0" baseline="0" noProof="0" dirty="0">
                <a:ln>
                  <a:noFill/>
                </a:ln>
                <a:solidFill>
                  <a:srgbClr val="505050"/>
                </a:solidFill>
                <a:effectLst/>
                <a:uLnTx/>
                <a:uFillTx/>
                <a:latin typeface="Helvetica" pitchFamily="2" charset="0"/>
                <a:ea typeface="+mn-ea"/>
                <a:cs typeface="+mn-cs"/>
              </a:rPr>
              <a:t>loves</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 NLP”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--&gt;</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“He </a:t>
            </a:r>
            <a:r>
              <a:rPr kumimoji="0" lang="en-US" sz="1800" b="0" i="0" u="sng" strike="noStrike" kern="1200" cap="none" spc="0" normalizeH="0" baseline="0" noProof="0" dirty="0">
                <a:ln>
                  <a:noFill/>
                </a:ln>
                <a:solidFill>
                  <a:srgbClr val="505050"/>
                </a:solidFill>
                <a:effectLst/>
                <a:uLnTx/>
                <a:uFillTx/>
                <a:latin typeface="Helvetica" pitchFamily="2" charset="0"/>
                <a:ea typeface="+mn-ea"/>
                <a:cs typeface="+mn-cs"/>
              </a:rPr>
              <a:t>likes</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 NLP”</a:t>
            </a:r>
          </a:p>
        </p:txBody>
      </p:sp>
      <p:sp>
        <p:nvSpPr>
          <p:cNvPr id="12" name="Rectangle 11">
            <a:extLst>
              <a:ext uri="{FF2B5EF4-FFF2-40B4-BE49-F238E27FC236}">
                <a16:creationId xmlns:a16="http://schemas.microsoft.com/office/drawing/2014/main" id="{C8011BEF-2D9F-0648-973C-D278370E76FE}"/>
              </a:ext>
            </a:extLst>
          </p:cNvPr>
          <p:cNvSpPr/>
          <p:nvPr/>
        </p:nvSpPr>
        <p:spPr>
          <a:xfrm>
            <a:off x="914671" y="3931766"/>
            <a:ext cx="17107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Helvetica" pitchFamily="2" charset="0"/>
                <a:ea typeface="+mn-ea"/>
                <a:cs typeface="+mn-cs"/>
              </a:rPr>
              <a:t>Spelling</a:t>
            </a:r>
            <a:r>
              <a:rPr kumimoji="0" lang="zh-CN" altLang="en-US" sz="1800" b="1"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sz="1800" b="1" i="0" u="none" strike="noStrike" kern="1200" cap="none" spc="0" normalizeH="0" baseline="0" noProof="0" dirty="0">
                <a:ln>
                  <a:noFill/>
                </a:ln>
                <a:solidFill>
                  <a:srgbClr val="505050"/>
                </a:solidFill>
                <a:effectLst/>
                <a:uLnTx/>
                <a:uFillTx/>
                <a:latin typeface="Helvetica" pitchFamily="2" charset="0"/>
                <a:ea typeface="+mn-ea"/>
                <a:cs typeface="+mn-cs"/>
              </a:rPr>
              <a:t>Error</a:t>
            </a:r>
          </a:p>
        </p:txBody>
      </p:sp>
      <p:sp>
        <p:nvSpPr>
          <p:cNvPr id="13" name="Rectangle 12">
            <a:extLst>
              <a:ext uri="{FF2B5EF4-FFF2-40B4-BE49-F238E27FC236}">
                <a16:creationId xmlns:a16="http://schemas.microsoft.com/office/drawing/2014/main" id="{1E4BCE63-423A-E740-9D7C-92EEB0540E8C}"/>
              </a:ext>
            </a:extLst>
          </p:cNvPr>
          <p:cNvSpPr/>
          <p:nvPr/>
        </p:nvSpPr>
        <p:spPr>
          <a:xfrm>
            <a:off x="1737973" y="4365267"/>
            <a:ext cx="24224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definitely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sym typeface="Wingdings" pitchFamily="2" charset="2"/>
              </a:rPr>
              <a:t></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sz="1800" b="0" i="0" u="none" strike="noStrike" kern="1200" cap="none" spc="0" normalizeH="0" baseline="0" noProof="0" dirty="0" err="1">
                <a:ln>
                  <a:noFill/>
                </a:ln>
                <a:solidFill>
                  <a:srgbClr val="505050"/>
                </a:solidFill>
                <a:effectLst/>
                <a:uLnTx/>
                <a:uFillTx/>
                <a:latin typeface="Helvetica" pitchFamily="2" charset="0"/>
                <a:ea typeface="+mn-ea"/>
                <a:cs typeface="+mn-cs"/>
              </a:rPr>
              <a:t>difinately</a:t>
            </a:r>
            <a:endPar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endParaRPr>
          </a:p>
        </p:txBody>
      </p:sp>
      <p:sp>
        <p:nvSpPr>
          <p:cNvPr id="14" name="Rectangle 13">
            <a:extLst>
              <a:ext uri="{FF2B5EF4-FFF2-40B4-BE49-F238E27FC236}">
                <a16:creationId xmlns:a16="http://schemas.microsoft.com/office/drawing/2014/main" id="{F1E337D1-43DA-A445-870B-003B181376E9}"/>
              </a:ext>
            </a:extLst>
          </p:cNvPr>
          <p:cNvSpPr/>
          <p:nvPr/>
        </p:nvSpPr>
        <p:spPr>
          <a:xfrm>
            <a:off x="1737973" y="4792413"/>
            <a:ext cx="24881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Shanghai</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sym typeface="Wingdings" pitchFamily="2" charset="2"/>
              </a:rPr>
              <a:t></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sym typeface="Wingdings" pitchFamily="2" charset="2"/>
              </a:rPr>
              <a:t> </a:t>
            </a:r>
            <a:r>
              <a:rPr kumimoji="0" lang="en-US" sz="1800" b="0" i="0" u="none" strike="noStrike" kern="1200" cap="none" spc="0" normalizeH="0" baseline="0" noProof="0" dirty="0" err="1">
                <a:ln>
                  <a:noFill/>
                </a:ln>
                <a:solidFill>
                  <a:srgbClr val="505050"/>
                </a:solidFill>
                <a:effectLst/>
                <a:uLnTx/>
                <a:uFillTx/>
                <a:latin typeface="Helvetica" pitchFamily="2" charset="0"/>
                <a:ea typeface="+mn-ea"/>
                <a:cs typeface="+mn-cs"/>
              </a:rPr>
              <a:t>Shenghai</a:t>
            </a:r>
            <a:endPar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endParaRPr>
          </a:p>
        </p:txBody>
      </p:sp>
      <p:sp>
        <p:nvSpPr>
          <p:cNvPr id="15" name="Rectangle 14">
            <a:extLst>
              <a:ext uri="{FF2B5EF4-FFF2-40B4-BE49-F238E27FC236}">
                <a16:creationId xmlns:a16="http://schemas.microsoft.com/office/drawing/2014/main" id="{8031D9D1-C0ED-2C4A-9DC9-7E2A65C1B8DF}"/>
              </a:ext>
            </a:extLst>
          </p:cNvPr>
          <p:cNvSpPr/>
          <p:nvPr/>
        </p:nvSpPr>
        <p:spPr>
          <a:xfrm>
            <a:off x="4740617" y="4820668"/>
            <a:ext cx="11466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05050"/>
                </a:solidFill>
                <a:effectLst/>
                <a:uLnTx/>
                <a:uFillTx/>
                <a:latin typeface="Helvetica" pitchFamily="2" charset="0"/>
                <a:ea typeface="+mn-ea"/>
                <a:cs typeface="+mn-cs"/>
              </a:rPr>
              <a:t>EntTypos</a:t>
            </a:r>
            <a:endPar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endParaRPr>
          </a:p>
        </p:txBody>
      </p:sp>
      <p:sp>
        <p:nvSpPr>
          <p:cNvPr id="16" name="Rectangle 15">
            <a:extLst>
              <a:ext uri="{FF2B5EF4-FFF2-40B4-BE49-F238E27FC236}">
                <a16:creationId xmlns:a16="http://schemas.microsoft.com/office/drawing/2014/main" id="{8A87D728-2F39-C248-A6D8-DD7A8C51D883}"/>
              </a:ext>
            </a:extLst>
          </p:cNvPr>
          <p:cNvSpPr/>
          <p:nvPr/>
        </p:nvSpPr>
        <p:spPr>
          <a:xfrm>
            <a:off x="4740794" y="4423081"/>
            <a:ext cx="80041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Typos</a:t>
            </a:r>
          </a:p>
        </p:txBody>
      </p:sp>
      <p:sp>
        <p:nvSpPr>
          <p:cNvPr id="17" name="Rectangle 16">
            <a:extLst>
              <a:ext uri="{FF2B5EF4-FFF2-40B4-BE49-F238E27FC236}">
                <a16:creationId xmlns:a16="http://schemas.microsoft.com/office/drawing/2014/main" id="{9845A3C6-89B4-374C-BA3E-D5B3F1B53940}"/>
              </a:ext>
            </a:extLst>
          </p:cNvPr>
          <p:cNvSpPr/>
          <p:nvPr/>
        </p:nvSpPr>
        <p:spPr>
          <a:xfrm>
            <a:off x="1737973" y="5240198"/>
            <a:ext cx="13083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like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sym typeface="Wingdings" pitchFamily="2" charset="2"/>
              </a:rPr>
              <a:t></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sym typeface="Wingdings" pitchFamily="2" charset="2"/>
              </a:rPr>
              <a:t> </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l1ke</a:t>
            </a:r>
          </a:p>
        </p:txBody>
      </p:sp>
      <p:sp>
        <p:nvSpPr>
          <p:cNvPr id="18" name="Rectangle 17">
            <a:extLst>
              <a:ext uri="{FF2B5EF4-FFF2-40B4-BE49-F238E27FC236}">
                <a16:creationId xmlns:a16="http://schemas.microsoft.com/office/drawing/2014/main" id="{D9DEDB9B-A13D-F344-9521-05390BCCB458}"/>
              </a:ext>
            </a:extLst>
          </p:cNvPr>
          <p:cNvSpPr/>
          <p:nvPr/>
        </p:nvSpPr>
        <p:spPr>
          <a:xfrm>
            <a:off x="4740617" y="5242379"/>
            <a:ext cx="6976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OCR</a:t>
            </a:r>
          </a:p>
        </p:txBody>
      </p:sp>
      <p:sp>
        <p:nvSpPr>
          <p:cNvPr id="19" name="Rectangle 18">
            <a:extLst>
              <a:ext uri="{FF2B5EF4-FFF2-40B4-BE49-F238E27FC236}">
                <a16:creationId xmlns:a16="http://schemas.microsoft.com/office/drawing/2014/main" id="{DAA2D64B-7447-064B-AF7E-A8E9CE85B351}"/>
              </a:ext>
            </a:extLst>
          </p:cNvPr>
          <p:cNvSpPr/>
          <p:nvPr/>
        </p:nvSpPr>
        <p:spPr>
          <a:xfrm>
            <a:off x="914671" y="2585578"/>
            <a:ext cx="1184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Helvetica" pitchFamily="2" charset="0"/>
                <a:ea typeface="+mn-ea"/>
                <a:cs typeface="+mn-cs"/>
              </a:rPr>
              <a:t>Antonym</a:t>
            </a:r>
          </a:p>
        </p:txBody>
      </p:sp>
      <p:sp>
        <p:nvSpPr>
          <p:cNvPr id="20" name="Rectangle 19">
            <a:extLst>
              <a:ext uri="{FF2B5EF4-FFF2-40B4-BE49-F238E27FC236}">
                <a16:creationId xmlns:a16="http://schemas.microsoft.com/office/drawing/2014/main" id="{6501F0A5-72FC-1141-88F1-BEFF7E1308FA}"/>
              </a:ext>
            </a:extLst>
          </p:cNvPr>
          <p:cNvSpPr/>
          <p:nvPr/>
        </p:nvSpPr>
        <p:spPr>
          <a:xfrm>
            <a:off x="1507141" y="303437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John lives in Ireland</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sym typeface="Wingdings" pitchFamily="2" charset="2"/>
              </a:rPr>
              <a:t></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sym typeface="Wingdings" pitchFamily="2" charset="2"/>
              </a:rPr>
              <a:t>  </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John </a:t>
            </a:r>
            <a:r>
              <a:rPr kumimoji="0" lang="en-US" sz="1800" b="0" i="0" u="sng" strike="noStrike" kern="1200" cap="none" spc="0" normalizeH="0" baseline="0" noProof="0" dirty="0">
                <a:ln>
                  <a:noFill/>
                </a:ln>
                <a:solidFill>
                  <a:srgbClr val="505050"/>
                </a:solidFill>
                <a:effectLst/>
                <a:uLnTx/>
                <a:uFillTx/>
                <a:latin typeface="Helvetica" pitchFamily="2" charset="0"/>
                <a:ea typeface="+mn-ea"/>
                <a:cs typeface="+mn-cs"/>
              </a:rPr>
              <a:t>doesn’t</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 live</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in Ireland</a:t>
            </a:r>
          </a:p>
        </p:txBody>
      </p:sp>
      <p:sp>
        <p:nvSpPr>
          <p:cNvPr id="27" name="TextBox 26">
            <a:extLst>
              <a:ext uri="{FF2B5EF4-FFF2-40B4-BE49-F238E27FC236}">
                <a16:creationId xmlns:a16="http://schemas.microsoft.com/office/drawing/2014/main" id="{8F553451-39DD-0541-A0EA-0BAEAEAD00BA}"/>
              </a:ext>
            </a:extLst>
          </p:cNvPr>
          <p:cNvSpPr txBox="1"/>
          <p:nvPr/>
        </p:nvSpPr>
        <p:spPr>
          <a:xfrm>
            <a:off x="1206933" y="6509105"/>
            <a:ext cx="9858464" cy="307777"/>
          </a:xfrm>
          <a:prstGeom prst="rect">
            <a:avLst/>
          </a:prstGeom>
          <a:noFill/>
        </p:spPr>
        <p:txBody>
          <a:bodyPr wrap="square">
            <a:spAutoFit/>
          </a:bodyPr>
          <a:lstStyle/>
          <a:p>
            <a:pPr lvl="0" algn="ctr">
              <a:defRPr/>
            </a:pPr>
            <a:r>
              <a:rPr lang="en-US" sz="1400" dirty="0">
                <a:solidFill>
                  <a:srgbClr val="505050"/>
                </a:solidFill>
              </a:rPr>
              <a:t>Wang et al.</a:t>
            </a:r>
            <a:r>
              <a:rPr lang="en-US" altLang="zh-CN" sz="1400" dirty="0">
                <a:solidFill>
                  <a:srgbClr val="505050"/>
                </a:solidFill>
              </a:rPr>
              <a:t>,</a:t>
            </a:r>
            <a:r>
              <a:rPr lang="en-US" sz="1400" dirty="0">
                <a:solidFill>
                  <a:srgbClr val="505050"/>
                </a:solidFill>
              </a:rPr>
              <a:t> </a:t>
            </a:r>
            <a:r>
              <a:rPr lang="en-US" sz="1400" i="1" dirty="0">
                <a:solidFill>
                  <a:srgbClr val="505050"/>
                </a:solidFill>
              </a:rPr>
              <a:t>TextFlint: Unified Multilingual Robustness Evaluation Toolkit for Natural Language Processing</a:t>
            </a:r>
            <a:r>
              <a:rPr lang="en-US" sz="1400" dirty="0">
                <a:solidFill>
                  <a:srgbClr val="505050"/>
                </a:solidFill>
              </a:rPr>
              <a:t>, </a:t>
            </a:r>
            <a:r>
              <a:rPr lang="zh-CN" altLang="en-US" sz="1400" dirty="0">
                <a:solidFill>
                  <a:srgbClr val="505050"/>
                </a:solidFill>
              </a:rPr>
              <a:t> </a:t>
            </a:r>
            <a:r>
              <a:rPr lang="en-US" sz="1400" dirty="0">
                <a:solidFill>
                  <a:srgbClr val="505050"/>
                </a:solidFill>
              </a:rPr>
              <a:t>ACL  2021</a:t>
            </a:r>
          </a:p>
        </p:txBody>
      </p:sp>
      <p:pic>
        <p:nvPicPr>
          <p:cNvPr id="2" name="Audio 1">
            <a:hlinkClick r:id="" action="ppaction://media"/>
            <a:extLst>
              <a:ext uri="{FF2B5EF4-FFF2-40B4-BE49-F238E27FC236}">
                <a16:creationId xmlns:a16="http://schemas.microsoft.com/office/drawing/2014/main" id="{2F2B18E7-A0A9-674C-AB8B-80D703460B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07089952"/>
      </p:ext>
    </p:extLst>
  </p:cSld>
  <p:clrMapOvr>
    <a:masterClrMapping/>
  </p:clrMapOvr>
  <mc:AlternateContent xmlns:mc="http://schemas.openxmlformats.org/markup-compatibility/2006" xmlns:p14="http://schemas.microsoft.com/office/powerpoint/2010/main">
    <mc:Choice Requires="p14">
      <p:transition spd="slow" p14:dur="2000" advTm="9982"/>
    </mc:Choice>
    <mc:Fallback xmlns="">
      <p:transition spd="slow" advTm="9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ACA6E1-BBCD-4984-B342-2C39D71C19AB}"/>
              </a:ext>
            </a:extLst>
          </p:cNvPr>
          <p:cNvSpPr>
            <a:spLocks noGrp="1"/>
          </p:cNvSpPr>
          <p:nvPr>
            <p:ph type="title"/>
          </p:nvPr>
        </p:nvSpPr>
        <p:spPr/>
        <p:txBody>
          <a:bodyPr/>
          <a:lstStyle/>
          <a:p>
            <a:pPr algn="ctr"/>
            <a:r>
              <a:rPr lang="en-US" altLang="zh-CN" dirty="0"/>
              <a:t>Benchmarks are significant for the growth of AI research.</a:t>
            </a:r>
            <a:endParaRPr lang="en-US" dirty="0"/>
          </a:p>
        </p:txBody>
      </p:sp>
      <p:pic>
        <p:nvPicPr>
          <p:cNvPr id="7" name="Picture 6">
            <a:extLst>
              <a:ext uri="{FF2B5EF4-FFF2-40B4-BE49-F238E27FC236}">
                <a16:creationId xmlns:a16="http://schemas.microsoft.com/office/drawing/2014/main" id="{4159828D-61AD-4A40-82B9-B43D9A12351F}"/>
              </a:ext>
            </a:extLst>
          </p:cNvPr>
          <p:cNvPicPr>
            <a:picLocks noChangeAspect="1"/>
          </p:cNvPicPr>
          <p:nvPr/>
        </p:nvPicPr>
        <p:blipFill>
          <a:blip r:embed="rId6"/>
          <a:stretch>
            <a:fillRect/>
          </a:stretch>
        </p:blipFill>
        <p:spPr>
          <a:xfrm>
            <a:off x="216210" y="1189176"/>
            <a:ext cx="7691491" cy="5350055"/>
          </a:xfrm>
          <a:prstGeom prst="rect">
            <a:avLst/>
          </a:prstGeom>
        </p:spPr>
      </p:pic>
      <p:pic>
        <p:nvPicPr>
          <p:cNvPr id="2" name="Picture 1" descr="Graphical user interface, text&#10;&#10;Description automatically generated">
            <a:extLst>
              <a:ext uri="{FF2B5EF4-FFF2-40B4-BE49-F238E27FC236}">
                <a16:creationId xmlns:a16="http://schemas.microsoft.com/office/drawing/2014/main" id="{EFE9ADBF-8822-43CC-97CA-0735AE710B1C}"/>
              </a:ext>
            </a:extLst>
          </p:cNvPr>
          <p:cNvPicPr>
            <a:picLocks noChangeAspect="1"/>
          </p:cNvPicPr>
          <p:nvPr/>
        </p:nvPicPr>
        <p:blipFill>
          <a:blip r:embed="rId7"/>
          <a:stretch>
            <a:fillRect/>
          </a:stretch>
        </p:blipFill>
        <p:spPr>
          <a:xfrm>
            <a:off x="8132488" y="1189176"/>
            <a:ext cx="3843301" cy="3083653"/>
          </a:xfrm>
          <a:prstGeom prst="rect">
            <a:avLst/>
          </a:prstGeom>
        </p:spPr>
      </p:pic>
      <p:pic>
        <p:nvPicPr>
          <p:cNvPr id="4" name="Picture 2" descr="GLUE Dataset | Papers With Code">
            <a:extLst>
              <a:ext uri="{FF2B5EF4-FFF2-40B4-BE49-F238E27FC236}">
                <a16:creationId xmlns:a16="http://schemas.microsoft.com/office/drawing/2014/main" id="{1E3147B7-5FCF-4158-BAEF-1E4CCC0C85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32488" y="4482942"/>
            <a:ext cx="3843301" cy="205628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41F7A09F-D76C-4FE0-B0D5-38CD774B137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56751908"/>
      </p:ext>
    </p:extLst>
  </p:cSld>
  <p:clrMapOvr>
    <a:masterClrMapping/>
  </p:clrMapOvr>
  <mc:AlternateContent xmlns:mc="http://schemas.openxmlformats.org/markup-compatibility/2006" xmlns:p14="http://schemas.microsoft.com/office/powerpoint/2010/main">
    <mc:Choice Requires="p14">
      <p:transition spd="slow" p14:dur="2000" advTm="50165"/>
    </mc:Choice>
    <mc:Fallback xmlns="">
      <p:transition spd="slow" advTm="50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altLang="zh-CN" dirty="0"/>
              <a:t>Some Efforts to </a:t>
            </a:r>
            <a:r>
              <a:rPr lang="en-US" sz="3600" dirty="0"/>
              <a:t>Robustness Measurement</a:t>
            </a:r>
            <a:endParaRPr lang="en-US" dirty="0"/>
          </a:p>
        </p:txBody>
      </p:sp>
      <p:sp>
        <p:nvSpPr>
          <p:cNvPr id="21" name="Rectangle 20">
            <a:extLst>
              <a:ext uri="{FF2B5EF4-FFF2-40B4-BE49-F238E27FC236}">
                <a16:creationId xmlns:a16="http://schemas.microsoft.com/office/drawing/2014/main" id="{D5571309-CB49-C144-B3D9-28992AF29C24}"/>
              </a:ext>
            </a:extLst>
          </p:cNvPr>
          <p:cNvSpPr/>
          <p:nvPr/>
        </p:nvSpPr>
        <p:spPr>
          <a:xfrm>
            <a:off x="243178" y="1350717"/>
            <a:ext cx="560662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05050"/>
                </a:solidFill>
                <a:effectLst/>
                <a:uLnTx/>
                <a:uFillTx/>
                <a:latin typeface="Segoe UI"/>
                <a:ea typeface="+mn-ea"/>
                <a:cs typeface="+mn-cs"/>
              </a:rPr>
              <a:t>Transformation</a:t>
            </a:r>
            <a:r>
              <a:rPr kumimoji="0" lang="zh-CN" altLang="en-US" sz="2400" b="1" i="0" u="none" strike="noStrike" kern="1200" cap="none" spc="0" normalizeH="0" baseline="0" noProof="0" dirty="0">
                <a:ln>
                  <a:noFill/>
                </a:ln>
                <a:solidFill>
                  <a:srgbClr val="505050"/>
                </a:solidFill>
                <a:effectLst/>
                <a:uLnTx/>
                <a:uFillTx/>
                <a:latin typeface="Segoe UI"/>
                <a:ea typeface="+mn-ea"/>
                <a:cs typeface="+mn-cs"/>
              </a:rPr>
              <a:t> </a:t>
            </a:r>
            <a:r>
              <a:rPr kumimoji="0" lang="en-US" altLang="zh-CN" sz="2400" b="1" i="0" u="none" strike="noStrike" kern="1200" cap="none" spc="0" normalizeH="0" baseline="0" noProof="0" dirty="0">
                <a:ln>
                  <a:noFill/>
                </a:ln>
                <a:solidFill>
                  <a:srgbClr val="505050"/>
                </a:solidFill>
                <a:effectLst/>
                <a:uLnTx/>
                <a:uFillTx/>
                <a:latin typeface="Segoe UI"/>
                <a:ea typeface="+mn-ea"/>
                <a:cs typeface="+mn-cs"/>
              </a:rPr>
              <a:t>–</a:t>
            </a:r>
            <a:r>
              <a:rPr kumimoji="0" lang="zh-CN" altLang="en-US" sz="2400" b="1" i="0" u="none" strike="noStrike" kern="1200" cap="none" spc="0" normalizeH="0" baseline="0" noProof="0" dirty="0">
                <a:ln>
                  <a:noFill/>
                </a:ln>
                <a:solidFill>
                  <a:srgbClr val="505050"/>
                </a:solidFill>
                <a:effectLst/>
                <a:uLnTx/>
                <a:uFillTx/>
                <a:latin typeface="Segoe UI"/>
                <a:ea typeface="+mn-ea"/>
                <a:cs typeface="+mn-cs"/>
              </a:rPr>
              <a:t> </a:t>
            </a:r>
            <a:r>
              <a:rPr kumimoji="0" lang="en-US" altLang="zh-CN" sz="2400" b="1" i="0" u="none" strike="noStrike" kern="1200" cap="none" spc="0" normalizeH="0" baseline="0" noProof="0" dirty="0">
                <a:ln>
                  <a:noFill/>
                </a:ln>
                <a:solidFill>
                  <a:srgbClr val="505050"/>
                </a:solidFill>
                <a:effectLst/>
                <a:uLnTx/>
                <a:uFillTx/>
                <a:latin typeface="Segoe UI"/>
                <a:ea typeface="+mn-ea"/>
                <a:cs typeface="+mn-cs"/>
              </a:rPr>
              <a:t>Domain</a:t>
            </a:r>
            <a:r>
              <a:rPr kumimoji="0" lang="zh-CN" altLang="en-US" sz="2400" b="1" i="0" u="none" strike="noStrike" kern="1200" cap="none" spc="0" normalizeH="0" baseline="0" noProof="0" dirty="0">
                <a:ln>
                  <a:noFill/>
                </a:ln>
                <a:solidFill>
                  <a:srgbClr val="505050"/>
                </a:solidFill>
                <a:effectLst/>
                <a:uLnTx/>
                <a:uFillTx/>
                <a:latin typeface="Segoe UI"/>
                <a:ea typeface="+mn-ea"/>
                <a:cs typeface="+mn-cs"/>
              </a:rPr>
              <a:t> </a:t>
            </a:r>
            <a:r>
              <a:rPr kumimoji="0" lang="en-US" altLang="zh-CN" sz="2400" b="1" i="0" u="none" strike="noStrike" kern="1200" cap="none" spc="0" normalizeH="0" baseline="0" noProof="0" dirty="0">
                <a:ln>
                  <a:noFill/>
                </a:ln>
                <a:solidFill>
                  <a:srgbClr val="505050"/>
                </a:solidFill>
                <a:effectLst/>
                <a:uLnTx/>
                <a:uFillTx/>
                <a:latin typeface="Segoe UI"/>
                <a:ea typeface="+mn-ea"/>
                <a:cs typeface="+mn-cs"/>
              </a:rPr>
              <a:t>Specific</a:t>
            </a:r>
            <a:r>
              <a:rPr kumimoji="0" lang="zh-CN" altLang="en-US" sz="2400" b="1" i="0" u="none" strike="noStrike" kern="1200" cap="none" spc="0" normalizeH="0" baseline="0" noProof="0" dirty="0">
                <a:ln>
                  <a:noFill/>
                </a:ln>
                <a:solidFill>
                  <a:srgbClr val="505050"/>
                </a:solidFill>
                <a:effectLst/>
                <a:uLnTx/>
                <a:uFillTx/>
                <a:latin typeface="Segoe UI"/>
                <a:ea typeface="+mn-ea"/>
                <a:cs typeface="+mn-cs"/>
              </a:rPr>
              <a:t> </a:t>
            </a:r>
            <a:endParaRPr kumimoji="0" lang="en-US" altLang="zh-CN" sz="2400" b="1"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204C9370-17F4-6B41-B343-BDD72AD5ED39}"/>
              </a:ext>
            </a:extLst>
          </p:cNvPr>
          <p:cNvSpPr/>
          <p:nvPr/>
        </p:nvSpPr>
        <p:spPr>
          <a:xfrm>
            <a:off x="885754" y="1902756"/>
            <a:ext cx="255762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05050"/>
                </a:solidFill>
                <a:effectLst/>
                <a:uLnTx/>
                <a:uFillTx/>
                <a:latin typeface="Segoe UI"/>
                <a:ea typeface="+mn-ea"/>
                <a:cs typeface="+mn-cs"/>
              </a:rPr>
              <a:t>NER:</a:t>
            </a:r>
            <a:r>
              <a:rPr kumimoji="0" lang="zh-CN" altLang="en-US" sz="2000" b="1" i="0" u="none" strike="noStrike" kern="1200" cap="none" spc="0" normalizeH="0" baseline="0" noProof="0" dirty="0">
                <a:ln>
                  <a:noFill/>
                </a:ln>
                <a:solidFill>
                  <a:srgbClr val="505050"/>
                </a:solidFill>
                <a:effectLst/>
                <a:uLnTx/>
                <a:uFillTx/>
                <a:latin typeface="Segoe UI"/>
                <a:ea typeface="+mn-ea"/>
                <a:cs typeface="+mn-cs"/>
              </a:rPr>
              <a:t> </a:t>
            </a:r>
            <a:r>
              <a:rPr kumimoji="0" lang="en-US" sz="2000" b="1" i="0" u="none" strike="noStrike" kern="1200" cap="none" spc="0" normalizeH="0" baseline="0" noProof="0" dirty="0" err="1">
                <a:ln>
                  <a:noFill/>
                </a:ln>
                <a:solidFill>
                  <a:srgbClr val="505050"/>
                </a:solidFill>
                <a:effectLst/>
                <a:uLnTx/>
                <a:uFillTx/>
                <a:latin typeface="Segoe UI"/>
                <a:ea typeface="+mn-ea"/>
                <a:cs typeface="+mn-cs"/>
              </a:rPr>
              <a:t>SwapNamedEnt</a:t>
            </a:r>
            <a:r>
              <a:rPr kumimoji="0" lang="zh-CN" altLang="en-US" sz="2000" b="1" i="0" u="none" strike="noStrike" kern="1200" cap="none" spc="0" normalizeH="0" baseline="0" noProof="0" dirty="0">
                <a:ln>
                  <a:noFill/>
                </a:ln>
                <a:solidFill>
                  <a:srgbClr val="505050"/>
                </a:solidFill>
                <a:effectLst/>
                <a:uLnTx/>
                <a:uFillTx/>
                <a:latin typeface="Segoe UI"/>
                <a:ea typeface="+mn-ea"/>
                <a:cs typeface="+mn-cs"/>
              </a:rPr>
              <a:t>  </a:t>
            </a:r>
            <a:endParaRPr kumimoji="0" lang="en-US" sz="2000"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BB0C64A1-AAEF-B047-B0AD-A7E6CFCF18F0}"/>
              </a:ext>
            </a:extLst>
          </p:cNvPr>
          <p:cNvSpPr/>
          <p:nvPr/>
        </p:nvSpPr>
        <p:spPr>
          <a:xfrm>
            <a:off x="1526377" y="2425275"/>
            <a:ext cx="1001152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“He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was</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born</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in</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sng" strike="noStrike" kern="1200" cap="none" spc="0" normalizeH="0" baseline="0" noProof="0" dirty="0">
                <a:ln>
                  <a:noFill/>
                </a:ln>
                <a:solidFill>
                  <a:srgbClr val="505050"/>
                </a:solidFill>
                <a:effectLst/>
                <a:uLnTx/>
                <a:uFillTx/>
                <a:latin typeface="Helvetica" pitchFamily="2" charset="0"/>
                <a:ea typeface="+mn-ea"/>
                <a:cs typeface="+mn-cs"/>
              </a:rPr>
              <a:t>China</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sym typeface="Wingdings" pitchFamily="2" charset="2"/>
              </a:rPr>
              <a:t></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sym typeface="Wingdings" pitchFamily="2" charset="2"/>
              </a:rPr>
              <a:t> </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“He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was</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born</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in</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sz="1400" b="1" i="0" u="none" strike="noStrike" kern="1200" cap="none" spc="0" normalizeH="0" baseline="0" noProof="0" dirty="0" err="1">
                <a:ln>
                  <a:noFill/>
                </a:ln>
                <a:solidFill>
                  <a:srgbClr val="505050"/>
                </a:solidFill>
                <a:effectLst/>
                <a:uLnTx/>
                <a:uFillTx/>
                <a:latin typeface="Segoe UI"/>
                <a:ea typeface="+mn-ea"/>
                <a:cs typeface="+mn-cs"/>
              </a:rPr>
              <a:t>Llanfairpwllgwyngyllgogerychwyrndrobwllllantysiliogogogoch</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a:t>
            </a:r>
          </a:p>
        </p:txBody>
      </p:sp>
      <p:sp>
        <p:nvSpPr>
          <p:cNvPr id="24" name="Rectangle 23">
            <a:extLst>
              <a:ext uri="{FF2B5EF4-FFF2-40B4-BE49-F238E27FC236}">
                <a16:creationId xmlns:a16="http://schemas.microsoft.com/office/drawing/2014/main" id="{FBF78E1C-E0F4-9D41-8661-63F04A41E1B5}"/>
              </a:ext>
            </a:extLst>
          </p:cNvPr>
          <p:cNvSpPr/>
          <p:nvPr/>
        </p:nvSpPr>
        <p:spPr>
          <a:xfrm>
            <a:off x="885754" y="3151013"/>
            <a:ext cx="238046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05050"/>
                </a:solidFill>
                <a:effectLst/>
                <a:uLnTx/>
                <a:uFillTx/>
                <a:latin typeface="Segoe UI"/>
                <a:ea typeface="+mn-ea"/>
                <a:cs typeface="+mn-cs"/>
              </a:rPr>
              <a:t>POS:</a:t>
            </a:r>
            <a:r>
              <a:rPr kumimoji="0" lang="zh-CN" altLang="en-US" sz="2000" b="1" i="0" u="none" strike="noStrike" kern="1200" cap="none" spc="0" normalizeH="0" baseline="0" noProof="0" dirty="0">
                <a:ln>
                  <a:noFill/>
                </a:ln>
                <a:solidFill>
                  <a:srgbClr val="505050"/>
                </a:solidFill>
                <a:effectLst/>
                <a:uLnTx/>
                <a:uFillTx/>
                <a:latin typeface="Segoe UI"/>
                <a:ea typeface="+mn-ea"/>
                <a:cs typeface="+mn-cs"/>
              </a:rPr>
              <a:t>  </a:t>
            </a:r>
            <a:r>
              <a:rPr kumimoji="0" lang="en-US" sz="2000" b="1" i="0" u="none" strike="noStrike" kern="1200" cap="none" spc="0" normalizeH="0" baseline="0" noProof="0" dirty="0" err="1">
                <a:ln>
                  <a:noFill/>
                </a:ln>
                <a:solidFill>
                  <a:srgbClr val="505050"/>
                </a:solidFill>
                <a:effectLst/>
                <a:uLnTx/>
                <a:uFillTx/>
                <a:latin typeface="Segoe UI"/>
                <a:ea typeface="+mn-ea"/>
                <a:cs typeface="+mn-cs"/>
              </a:rPr>
              <a:t>SwapMultiPOS</a:t>
            </a:r>
            <a:endParaRPr kumimoji="0" lang="en-US" sz="2000" b="1"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B659A7A4-6C77-BA4A-9861-27E23B88B123}"/>
              </a:ext>
            </a:extLst>
          </p:cNvPr>
          <p:cNvSpPr/>
          <p:nvPr/>
        </p:nvSpPr>
        <p:spPr>
          <a:xfrm>
            <a:off x="1526377" y="3712665"/>
            <a:ext cx="866707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“There is an </a:t>
            </a:r>
            <a:r>
              <a:rPr kumimoji="0" lang="en-US" sz="1800" b="0" i="0" u="sng" strike="noStrike" kern="1200" cap="none" spc="0" normalizeH="0" baseline="0" noProof="0" dirty="0">
                <a:ln>
                  <a:noFill/>
                </a:ln>
                <a:solidFill>
                  <a:srgbClr val="505050"/>
                </a:solidFill>
                <a:effectLst/>
                <a:uLnTx/>
                <a:uFillTx/>
                <a:latin typeface="Helvetica" pitchFamily="2" charset="0"/>
                <a:ea typeface="+mn-ea"/>
                <a:cs typeface="+mn-cs"/>
              </a:rPr>
              <a:t>apple</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 on the desk” </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sym typeface="Wingdings" pitchFamily="2" charset="2"/>
              </a:rPr>
              <a:t></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“There is an </a:t>
            </a:r>
            <a:r>
              <a:rPr kumimoji="0" lang="en-US" sz="1800" b="0" i="0" u="sng" strike="noStrike" kern="1200" cap="none" spc="0" normalizeH="0" baseline="0" noProof="0" dirty="0">
                <a:ln>
                  <a:noFill/>
                </a:ln>
                <a:solidFill>
                  <a:srgbClr val="505050"/>
                </a:solidFill>
                <a:effectLst/>
                <a:uLnTx/>
                <a:uFillTx/>
                <a:latin typeface="Helvetica" pitchFamily="2" charset="0"/>
                <a:ea typeface="+mn-ea"/>
                <a:cs typeface="+mn-cs"/>
              </a:rPr>
              <a:t>imponderable</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 on</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the desk”</a:t>
            </a:r>
          </a:p>
        </p:txBody>
      </p:sp>
      <p:pic>
        <p:nvPicPr>
          <p:cNvPr id="26" name="Picture 2">
            <a:extLst>
              <a:ext uri="{FF2B5EF4-FFF2-40B4-BE49-F238E27FC236}">
                <a16:creationId xmlns:a16="http://schemas.microsoft.com/office/drawing/2014/main" id="{03297993-C922-B347-993E-7152CE4720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8270" y="1973924"/>
            <a:ext cx="7056810" cy="477996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F553451-39DD-0541-A0EA-0BAEAEAD00BA}"/>
              </a:ext>
            </a:extLst>
          </p:cNvPr>
          <p:cNvSpPr txBox="1"/>
          <p:nvPr/>
        </p:nvSpPr>
        <p:spPr>
          <a:xfrm>
            <a:off x="1206933" y="6509105"/>
            <a:ext cx="9858464" cy="307777"/>
          </a:xfrm>
          <a:prstGeom prst="rect">
            <a:avLst/>
          </a:prstGeom>
          <a:noFill/>
        </p:spPr>
        <p:txBody>
          <a:bodyPr wrap="square">
            <a:spAutoFit/>
          </a:bodyPr>
          <a:lstStyle/>
          <a:p>
            <a:pPr lvl="0" algn="ctr">
              <a:defRPr/>
            </a:pPr>
            <a:r>
              <a:rPr lang="en-US" sz="1400" dirty="0">
                <a:solidFill>
                  <a:srgbClr val="505050"/>
                </a:solidFill>
              </a:rPr>
              <a:t>Wang et al.</a:t>
            </a:r>
            <a:r>
              <a:rPr lang="en-US" altLang="zh-CN" sz="1400" dirty="0">
                <a:solidFill>
                  <a:srgbClr val="505050"/>
                </a:solidFill>
              </a:rPr>
              <a:t>,</a:t>
            </a:r>
            <a:r>
              <a:rPr lang="en-US" sz="1400" dirty="0">
                <a:solidFill>
                  <a:srgbClr val="505050"/>
                </a:solidFill>
              </a:rPr>
              <a:t> </a:t>
            </a:r>
            <a:r>
              <a:rPr lang="en-US" sz="1400" i="1" dirty="0">
                <a:solidFill>
                  <a:srgbClr val="505050"/>
                </a:solidFill>
              </a:rPr>
              <a:t>TextFlint: Unified Multilingual Robustness Evaluation Toolkit for Natural Language Processing</a:t>
            </a:r>
            <a:r>
              <a:rPr lang="en-US" sz="1400" dirty="0">
                <a:solidFill>
                  <a:srgbClr val="505050"/>
                </a:solidFill>
              </a:rPr>
              <a:t>, </a:t>
            </a:r>
            <a:r>
              <a:rPr lang="zh-CN" altLang="en-US" sz="1400" dirty="0">
                <a:solidFill>
                  <a:srgbClr val="505050"/>
                </a:solidFill>
              </a:rPr>
              <a:t> </a:t>
            </a:r>
            <a:r>
              <a:rPr lang="en-US" sz="1400" dirty="0">
                <a:solidFill>
                  <a:srgbClr val="505050"/>
                </a:solidFill>
              </a:rPr>
              <a:t>ACL  2021</a:t>
            </a:r>
          </a:p>
        </p:txBody>
      </p:sp>
      <p:pic>
        <p:nvPicPr>
          <p:cNvPr id="7" name="Audio 6">
            <a:hlinkClick r:id="" action="ppaction://media"/>
            <a:extLst>
              <a:ext uri="{FF2B5EF4-FFF2-40B4-BE49-F238E27FC236}">
                <a16:creationId xmlns:a16="http://schemas.microsoft.com/office/drawing/2014/main" id="{FF4F8D7F-99C8-DB45-81AD-B806A4859EC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455131533"/>
      </p:ext>
    </p:extLst>
  </p:cSld>
  <p:clrMapOvr>
    <a:masterClrMapping/>
  </p:clrMapOvr>
  <mc:AlternateContent xmlns:mc="http://schemas.openxmlformats.org/markup-compatibility/2006" xmlns:p14="http://schemas.microsoft.com/office/powerpoint/2010/main">
    <mc:Choice Requires="p14">
      <p:transition spd="slow" p14:dur="2000" advTm="47534"/>
    </mc:Choice>
    <mc:Fallback xmlns="">
      <p:transition spd="slow" advTm="47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linds(horizontal)">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nodeType="clickEffect">
                                  <p:stCondLst>
                                    <p:cond delay="0"/>
                                  </p:stCondLst>
                                  <p:childTnLst>
                                    <p:animEffect transition="out" filter="blinds(horizontal)">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9426" x="0" y="0"/>
        </p14:tracePtLst>
        <p14:tracePtLst>
          <p14:tracePt t="22086" x="3101975" y="6784975"/>
          <p14:tracePt t="22092" x="3065463" y="6403975"/>
          <p14:tracePt t="22097" x="3011488" y="5915025"/>
          <p14:tracePt t="22105" x="2938463" y="5387975"/>
          <p14:tracePt t="22111" x="2867025" y="4826000"/>
          <p14:tracePt t="22122" x="2830513" y="4554538"/>
          <p14:tracePt t="22127" x="2794000" y="4027488"/>
          <p14:tracePt t="22135" x="2757488" y="3538538"/>
          <p14:tracePt t="22143" x="2757488" y="3355975"/>
          <p14:tracePt t="22151" x="2740025" y="3011488"/>
          <p14:tracePt t="22160" x="2720975" y="2757488"/>
          <p14:tracePt t="22168" x="2703513" y="2703513"/>
          <p14:tracePt t="22176" x="2703513" y="2540000"/>
          <p14:tracePt t="22184" x="2703513" y="2430463"/>
          <p14:tracePt t="22192" x="2684463" y="2359025"/>
          <p14:tracePt t="22200" x="2684463" y="2322513"/>
          <p14:tracePt t="22208" x="2667000" y="2303463"/>
          <p14:tracePt t="22216" x="2667000" y="2286000"/>
          <p14:tracePt t="22241" x="2667000" y="2268538"/>
          <p14:tracePt t="22274" x="2649538" y="2268538"/>
          <p14:tracePt t="22323" x="2630488" y="2268538"/>
          <p14:tracePt t="22331" x="2613025" y="2249488"/>
          <p14:tracePt t="22339" x="2593975" y="2232025"/>
          <p14:tracePt t="22346" x="2576513" y="2212975"/>
          <p14:tracePt t="22355" x="2557463" y="2195513"/>
          <p14:tracePt t="22362" x="2540000" y="2176463"/>
          <p14:tracePt t="22370" x="2503488" y="2141538"/>
          <p14:tracePt t="22378" x="2486025" y="2122488"/>
          <p14:tracePt t="22386" x="2486025" y="2105025"/>
          <p14:tracePt t="22394" x="2466975" y="2105025"/>
          <p14:tracePt t="22403" x="2449513" y="2085975"/>
          <p14:tracePt t="22453" x="2430463" y="2085975"/>
          <p14:tracePt t="22469" x="2430463" y="2122488"/>
          <p14:tracePt t="22478" x="2430463" y="2176463"/>
          <p14:tracePt t="22484" x="2413000" y="2212975"/>
          <p14:tracePt t="22492" x="2413000" y="2286000"/>
          <p14:tracePt t="22500" x="2413000" y="2359025"/>
          <p14:tracePt t="22508" x="2413000" y="2430463"/>
          <p14:tracePt t="22516" x="2413000" y="2466975"/>
          <p14:tracePt t="22524" x="2430463" y="2522538"/>
          <p14:tracePt t="22536" x="2449513" y="2557463"/>
          <p14:tracePt t="22540" x="2466975" y="2593975"/>
          <p14:tracePt t="22548" x="2486025" y="2630488"/>
          <p14:tracePt t="22556" x="2503488" y="2649538"/>
          <p14:tracePt t="22564" x="2522538" y="2649538"/>
          <p14:tracePt t="22574" x="2540000" y="2667000"/>
          <p14:tracePt t="22580" x="2576513" y="2667000"/>
          <p14:tracePt t="22590" x="2630488" y="2667000"/>
          <p14:tracePt t="22599" x="2649538" y="2667000"/>
          <p14:tracePt t="22607" x="2684463" y="2667000"/>
          <p14:tracePt t="22614" x="2740025" y="2667000"/>
          <p14:tracePt t="22623" x="2776538" y="2667000"/>
          <p14:tracePt t="22631" x="2830513" y="2667000"/>
          <p14:tracePt t="22640" x="2867025" y="2667000"/>
          <p14:tracePt t="22646" x="2921000" y="2667000"/>
          <p14:tracePt t="22653" x="2974975" y="2667000"/>
          <p14:tracePt t="22661" x="3011488" y="2667000"/>
          <p14:tracePt t="22669" x="3065463" y="2667000"/>
          <p14:tracePt t="22678" x="3121025" y="2667000"/>
          <p14:tracePt t="22686" x="3157538" y="2667000"/>
          <p14:tracePt t="22694" x="3192463" y="2667000"/>
          <p14:tracePt t="22702" x="3248025" y="2667000"/>
          <p14:tracePt t="22710" x="3265488" y="2667000"/>
          <p14:tracePt t="22718" x="3319463" y="2667000"/>
          <p14:tracePt t="22726" x="3355975" y="2667000"/>
          <p14:tracePt t="22735" x="3392488" y="2667000"/>
          <p14:tracePt t="22742" x="3429000" y="2667000"/>
          <p14:tracePt t="22750" x="3465513" y="2667000"/>
          <p14:tracePt t="22758" x="3502025" y="2667000"/>
          <p14:tracePt t="22767" x="3538538" y="2649538"/>
          <p14:tracePt t="22775" x="3556000" y="2649538"/>
          <p14:tracePt t="22783" x="3592513" y="2630488"/>
          <p14:tracePt t="22791" x="3609975" y="2630488"/>
          <p14:tracePt t="22799" x="3646488" y="2613025"/>
          <p14:tracePt t="22807" x="3665538" y="2613025"/>
          <p14:tracePt t="22815" x="3700463" y="2613025"/>
          <p14:tracePt t="22824" x="3719513" y="2613025"/>
          <p14:tracePt t="22831" x="3736975" y="2613025"/>
          <p14:tracePt t="22840" x="3773488" y="2613025"/>
          <p14:tracePt t="22848" x="3792538" y="2613025"/>
          <p14:tracePt t="22857" x="3810000" y="2613025"/>
          <p14:tracePt t="22864" x="3846513" y="2613025"/>
          <p14:tracePt t="22873" x="3863975" y="2613025"/>
          <p14:tracePt t="22880" x="3883025" y="2613025"/>
          <p14:tracePt t="22890" x="3900488" y="2613025"/>
          <p14:tracePt t="22896" x="3919538" y="2593975"/>
          <p14:tracePt t="22912" x="3937000" y="2593975"/>
          <p14:tracePt t="22946" x="3937000" y="2576513"/>
          <p14:tracePt t="22969" x="3937000" y="2557463"/>
          <p14:tracePt t="22977" x="3937000" y="2540000"/>
          <p14:tracePt t="22993" x="3937000" y="2522538"/>
          <p14:tracePt t="23001" x="3919538" y="2503488"/>
          <p14:tracePt t="23017" x="3919538" y="2486025"/>
          <p14:tracePt t="23026" x="3900488" y="2486025"/>
          <p14:tracePt t="23034" x="3883025" y="2466975"/>
          <p14:tracePt t="23050" x="3863975" y="2466975"/>
          <p14:tracePt t="23059" x="3846513" y="2466975"/>
          <p14:tracePt t="23067" x="3827463" y="2466975"/>
          <p14:tracePt t="23075" x="3810000" y="2466975"/>
          <p14:tracePt t="23082" x="3792538" y="2466975"/>
          <p14:tracePt t="23099" x="3773488" y="2466975"/>
          <p14:tracePt t="23108" x="3756025" y="2466975"/>
          <p14:tracePt t="23131" x="3736975" y="2466975"/>
          <p14:tracePt t="23190" x="3719513" y="2466975"/>
          <p14:tracePt t="23196" x="3700463" y="2466975"/>
          <p14:tracePt t="23212" x="3683000" y="2466975"/>
          <p14:tracePt t="23220" x="3665538" y="2486025"/>
          <p14:tracePt t="23230" x="3646488" y="2486025"/>
          <p14:tracePt t="23236" x="3629025" y="2503488"/>
          <p14:tracePt t="23246" x="3609975" y="2522538"/>
          <p14:tracePt t="23260" x="3592513" y="2522538"/>
          <p14:tracePt t="23268" x="3592513" y="2540000"/>
          <p14:tracePt t="23293" x="3592513" y="2557463"/>
          <p14:tracePt t="23812" x="3573463" y="2576513"/>
          <p14:tracePt t="23820" x="3573463" y="2593975"/>
          <p14:tracePt t="23827" x="3573463" y="2613025"/>
          <p14:tracePt t="23835" x="3573463" y="2630488"/>
          <p14:tracePt t="23843" x="3573463" y="2649538"/>
          <p14:tracePt t="23852" x="3573463" y="2684463"/>
          <p14:tracePt t="23859" x="3573463" y="2703513"/>
          <p14:tracePt t="23869" x="3573463" y="2720975"/>
          <p14:tracePt t="23875" x="3573463" y="2740025"/>
          <p14:tracePt t="23885" x="3573463" y="2757488"/>
          <p14:tracePt t="23892" x="3592513" y="2776538"/>
          <p14:tracePt t="23902" x="3609975" y="2794000"/>
          <p14:tracePt t="23908" x="3629025" y="2794000"/>
          <p14:tracePt t="23916" x="3646488" y="2794000"/>
          <p14:tracePt t="23924" x="3665538" y="2811463"/>
          <p14:tracePt t="23932" x="3700463" y="2811463"/>
          <p14:tracePt t="23940" x="3719513" y="2811463"/>
          <p14:tracePt t="23948" x="3756025" y="2811463"/>
          <p14:tracePt t="23956" x="3773488" y="2811463"/>
          <p14:tracePt t="23964" x="3792538" y="2811463"/>
          <p14:tracePt t="23972" x="3810000" y="2811463"/>
          <p14:tracePt t="23988" x="3827463" y="2811463"/>
          <p14:tracePt t="24005" x="3827463" y="2794000"/>
          <p14:tracePt t="24013" x="3846513" y="2794000"/>
          <p14:tracePt t="24079" x="3846513" y="2776538"/>
          <p14:tracePt t="24094" x="3846513" y="2757488"/>
          <p14:tracePt t="24102" x="3827463" y="2757488"/>
          <p14:tracePt t="24110" x="3827463" y="2740025"/>
          <p14:tracePt t="24118" x="3810000" y="2740025"/>
          <p14:tracePt t="24127" x="3810000" y="2720975"/>
          <p14:tracePt t="24134" x="3792538" y="2720975"/>
          <p14:tracePt t="24159" x="3773488" y="2703513"/>
          <p14:tracePt t="24266" x="3773488" y="2720975"/>
          <p14:tracePt t="24273" x="3773488" y="2740025"/>
          <p14:tracePt t="24281" x="3773488" y="2757488"/>
          <p14:tracePt t="24289" x="3773488" y="2776538"/>
          <p14:tracePt t="24306" x="3773488" y="2794000"/>
          <p14:tracePt t="24322" x="3756025" y="2811463"/>
          <p14:tracePt t="24930" x="3773488" y="2811463"/>
          <p14:tracePt t="24937" x="3827463" y="2811463"/>
          <p14:tracePt t="24944" x="3883025" y="2811463"/>
          <p14:tracePt t="24953" x="3954463" y="2830513"/>
          <p14:tracePt t="24960" x="4046538" y="2847975"/>
          <p14:tracePt t="24968" x="4227513" y="2867025"/>
          <p14:tracePt t="24976" x="4371975" y="2884488"/>
          <p14:tracePt t="24984" x="4572000" y="2903538"/>
          <p14:tracePt t="24992" x="4789488" y="2903538"/>
          <p14:tracePt t="25000" x="5043488" y="2903538"/>
          <p14:tracePt t="25009" x="5297488" y="2921000"/>
          <p14:tracePt t="25016" x="5570538" y="2938463"/>
          <p14:tracePt t="25026" x="5678488" y="2957513"/>
          <p14:tracePt t="25033" x="5932488" y="2974975"/>
          <p14:tracePt t="25040" x="6169025" y="2994025"/>
          <p14:tracePt t="25049" x="6386513" y="3011488"/>
          <p14:tracePt t="25057" x="6604000" y="3048000"/>
          <p14:tracePt t="25065" x="6804025" y="3065463"/>
          <p14:tracePt t="25073" x="6948488" y="3101975"/>
          <p14:tracePt t="25081" x="7112000" y="3121025"/>
          <p14:tracePt t="25093" x="7148513" y="3138488"/>
          <p14:tracePt t="25097" x="7256463" y="3175000"/>
          <p14:tracePt t="25105" x="7329488" y="3192463"/>
          <p14:tracePt t="25113" x="7419975" y="3192463"/>
          <p14:tracePt t="25121" x="7456488" y="3211513"/>
          <p14:tracePt t="25130" x="7510463" y="3228975"/>
          <p14:tracePt t="25137" x="7546975" y="3228975"/>
          <p14:tracePt t="25147" x="7583488" y="3228975"/>
          <p14:tracePt t="25154" x="7602538" y="3248025"/>
          <p14:tracePt t="25163" x="7620000" y="3248025"/>
          <p14:tracePt t="25187" x="7637463" y="3248025"/>
          <p14:tracePt t="25439" x="7673975" y="3248025"/>
          <p14:tracePt t="25448" x="7729538" y="3248025"/>
          <p14:tracePt t="25454" x="7820025" y="3228975"/>
          <p14:tracePt t="25462" x="7910513" y="3211513"/>
          <p14:tracePt t="25469" x="7983538" y="3192463"/>
          <p14:tracePt t="25478" x="8074025" y="3192463"/>
          <p14:tracePt t="25486" x="8237538" y="3175000"/>
          <p14:tracePt t="25494" x="8345488" y="3157538"/>
          <p14:tracePt t="25503" x="8509000" y="3157538"/>
          <p14:tracePt t="25510" x="8672513" y="3157538"/>
          <p14:tracePt t="25520" x="8799513" y="3138488"/>
          <p14:tracePt t="25526" x="8943975" y="3121025"/>
          <p14:tracePt t="25535" x="8980488" y="3121025"/>
          <p14:tracePt t="25542" x="9070975" y="3101975"/>
          <p14:tracePt t="25550" x="9161463" y="3101975"/>
          <p14:tracePt t="25558" x="9234488" y="3084513"/>
          <p14:tracePt t="25566" x="9288463" y="3065463"/>
          <p14:tracePt t="25575" x="9344025" y="3065463"/>
          <p14:tracePt t="25583" x="9398000" y="3048000"/>
          <p14:tracePt t="25591" x="9434513" y="3030538"/>
          <p14:tracePt t="25602" x="9471025" y="3011488"/>
          <p14:tracePt t="25607" x="9507538" y="2994025"/>
          <p14:tracePt t="25615" x="9542463" y="2974975"/>
          <p14:tracePt t="25623" x="9561513" y="2938463"/>
          <p14:tracePt t="25631" x="9578975" y="2921000"/>
          <p14:tracePt t="25640" x="9598025" y="2903538"/>
          <p14:tracePt t="25647" x="9615488" y="2867025"/>
          <p14:tracePt t="25657" x="9615488" y="2811463"/>
          <p14:tracePt t="25663" x="9615488" y="2794000"/>
          <p14:tracePt t="25673" x="9615488" y="2757488"/>
          <p14:tracePt t="25680" x="9615488" y="2684463"/>
          <p14:tracePt t="25688" x="9615488" y="2649538"/>
          <p14:tracePt t="25696" x="9615488" y="2630488"/>
          <p14:tracePt t="25704" x="9561513" y="2557463"/>
          <p14:tracePt t="25712" x="9525000" y="2522538"/>
          <p14:tracePt t="25720" x="9488488" y="2503488"/>
          <p14:tracePt t="25728" x="9415463" y="2466975"/>
          <p14:tracePt t="25740" x="9380538" y="2466975"/>
          <p14:tracePt t="25745" x="9324975" y="2430463"/>
          <p14:tracePt t="25753" x="9288463" y="2430463"/>
          <p14:tracePt t="25761" x="9217025" y="2413000"/>
          <p14:tracePt t="25769" x="9126538" y="2395538"/>
          <p14:tracePt t="25778" x="9090025" y="2395538"/>
          <p14:tracePt t="25785" x="8999538" y="2395538"/>
          <p14:tracePt t="25795" x="8943975" y="2395538"/>
          <p14:tracePt t="25801" x="8872538" y="2395538"/>
          <p14:tracePt t="25811" x="8836025" y="2395538"/>
          <p14:tracePt t="25817" x="8799513" y="2413000"/>
          <p14:tracePt t="25826" x="8745538" y="2449513"/>
          <p14:tracePt t="25834" x="8709025" y="2466975"/>
          <p14:tracePt t="25842" x="8689975" y="2503488"/>
          <p14:tracePt t="25850" x="8653463" y="2540000"/>
          <p14:tracePt t="25862" x="8653463" y="2576513"/>
          <p14:tracePt t="25866" x="8636000" y="2613025"/>
          <p14:tracePt t="25874" x="8636000" y="2630488"/>
          <p14:tracePt t="25882" x="8636000" y="2684463"/>
          <p14:tracePt t="25890" x="8653463" y="2720975"/>
          <p14:tracePt t="25898" x="8689975" y="2720975"/>
          <p14:tracePt t="25906" x="8745538" y="2757488"/>
          <p14:tracePt t="25914" x="8816975" y="2776538"/>
          <p14:tracePt t="25922" x="8853488" y="2776538"/>
          <p14:tracePt t="25930" x="8907463" y="2776538"/>
          <p14:tracePt t="25939" x="8963025" y="2776538"/>
          <p14:tracePt t="25947" x="8999538" y="2776538"/>
          <p14:tracePt t="25955" x="9034463" y="2776538"/>
          <p14:tracePt t="25963" x="9070975" y="2776538"/>
          <p14:tracePt t="25979" x="9090025" y="2776538"/>
          <p14:tracePt t="25988" x="9090025" y="2757488"/>
          <p14:tracePt t="26004" x="9107488" y="2757488"/>
          <p14:tracePt t="28254" x="9070975" y="2757488"/>
          <p14:tracePt t="28262" x="9034463" y="2757488"/>
          <p14:tracePt t="28270" x="8999538" y="2740025"/>
          <p14:tracePt t="28278" x="8907463" y="2703513"/>
          <p14:tracePt t="28287" x="8816975" y="2667000"/>
          <p14:tracePt t="28294" x="8709025" y="2630488"/>
          <p14:tracePt t="28303" x="8582025" y="2613025"/>
          <p14:tracePt t="28310" x="8472488" y="2576513"/>
          <p14:tracePt t="28318" x="8364538" y="2576513"/>
          <p14:tracePt t="28327" x="8308975" y="2576513"/>
          <p14:tracePt t="28335" x="8218488" y="2557463"/>
          <p14:tracePt t="28343" x="8164513" y="2557463"/>
          <p14:tracePt t="28351" x="8110538" y="2557463"/>
          <p14:tracePt t="28359" x="8091488" y="2557463"/>
          <p14:tracePt t="28367" x="8054975" y="2557463"/>
          <p14:tracePt t="28375" x="8037513" y="2557463"/>
          <p14:tracePt t="28782" x="8037513" y="2576513"/>
          <p14:tracePt t="28807" x="8054975" y="2576513"/>
          <p14:tracePt t="28813" x="8054975" y="2593975"/>
          <p14:tracePt t="28821" x="8074025" y="2593975"/>
          <p14:tracePt t="28829" x="8091488" y="2613025"/>
          <p14:tracePt t="28837" x="8110538" y="2613025"/>
          <p14:tracePt t="28844" x="8110538" y="2630488"/>
          <p14:tracePt t="28852" x="8128000" y="2649538"/>
          <p14:tracePt t="28861" x="8145463" y="2649538"/>
          <p14:tracePt t="28869" x="8164513" y="2667000"/>
          <p14:tracePt t="28877" x="8181975" y="2667000"/>
          <p14:tracePt t="28885" x="8201025" y="2684463"/>
          <p14:tracePt t="28893" x="8218488" y="2684463"/>
          <p14:tracePt t="28901" x="8237538" y="2703513"/>
          <p14:tracePt t="28909" x="8255000" y="2703513"/>
          <p14:tracePt t="28917" x="8272463" y="2720975"/>
          <p14:tracePt t="28925" x="8291513" y="2720975"/>
          <p14:tracePt t="28933" x="8291513" y="2740025"/>
          <p14:tracePt t="28942" x="8308975" y="2740025"/>
          <p14:tracePt t="28950" x="8328025" y="2740025"/>
          <p14:tracePt t="28958" x="8328025" y="2757488"/>
          <p14:tracePt t="28983" x="8345488" y="2757488"/>
          <p14:tracePt t="33570" x="8328025" y="2757488"/>
          <p14:tracePt t="33577" x="8272463" y="2830513"/>
          <p14:tracePt t="33584" x="8237538" y="2921000"/>
          <p14:tracePt t="33592" x="8164513" y="3011488"/>
          <p14:tracePt t="33600" x="8110538" y="3121025"/>
          <p14:tracePt t="33608" x="8054975" y="3248025"/>
          <p14:tracePt t="33616" x="7964488" y="3465513"/>
          <p14:tracePt t="33624" x="7910513" y="3573463"/>
          <p14:tracePt t="33632" x="7837488" y="3773488"/>
          <p14:tracePt t="33640" x="7764463" y="3973513"/>
          <p14:tracePt t="33650" x="7729538" y="4154488"/>
          <p14:tracePt t="33656" x="7710488" y="4300538"/>
          <p14:tracePt t="33666" x="7710488" y="4445000"/>
          <p14:tracePt t="33672" x="7710488" y="4572000"/>
          <p14:tracePt t="33681" x="7710488" y="4662488"/>
          <p14:tracePt t="33689" x="7729538" y="4735513"/>
          <p14:tracePt t="33697" x="7783513" y="4789488"/>
          <p14:tracePt t="33705" x="7856538" y="4843463"/>
          <p14:tracePt t="33713" x="7947025" y="4879975"/>
          <p14:tracePt t="33721" x="8054975" y="4879975"/>
          <p14:tracePt t="33733" x="8181975" y="4899025"/>
          <p14:tracePt t="33738" x="8308975" y="4899025"/>
          <p14:tracePt t="33745" x="8455025" y="4899025"/>
          <p14:tracePt t="33754" x="8562975" y="4843463"/>
          <p14:tracePt t="33762" x="8689975" y="4789488"/>
          <p14:tracePt t="33771" x="8799513" y="4699000"/>
          <p14:tracePt t="33778" x="8890000" y="4645025"/>
          <p14:tracePt t="33788" x="8907463" y="4589463"/>
          <p14:tracePt t="33794" x="8980488" y="4535488"/>
          <p14:tracePt t="33803" x="9017000" y="4481513"/>
          <p14:tracePt t="33810" x="9053513" y="4445000"/>
          <p14:tracePt t="33818" x="9053513" y="4408488"/>
          <p14:tracePt t="33826" x="9070975" y="4371975"/>
          <p14:tracePt t="33835" x="9070975" y="4335463"/>
          <p14:tracePt t="33843" x="9070975" y="4281488"/>
          <p14:tracePt t="33851" x="9070975" y="4264025"/>
          <p14:tracePt t="33859" x="9034463" y="4244975"/>
          <p14:tracePt t="33870" x="9017000" y="4227513"/>
          <p14:tracePt t="33875" x="8980488" y="4208463"/>
          <p14:tracePt t="33883" x="8926513" y="4191000"/>
          <p14:tracePt t="33892" x="8890000" y="4173538"/>
          <p14:tracePt t="33899" x="8872538" y="4154488"/>
          <p14:tracePt t="33911" x="8836025" y="4154488"/>
          <p14:tracePt t="33916" x="8816975" y="4137025"/>
          <p14:tracePt t="33928" x="8799513" y="4137025"/>
          <p14:tracePt t="33933" x="8780463" y="4137025"/>
          <p14:tracePt t="38294" x="8799513" y="4137025"/>
          <p14:tracePt t="38301" x="8816975" y="4154488"/>
          <p14:tracePt t="38308" x="8853488" y="4173538"/>
          <p14:tracePt t="38316" x="8926513" y="4227513"/>
          <p14:tracePt t="38324" x="9017000" y="4281488"/>
          <p14:tracePt t="38332" x="9180513" y="4408488"/>
          <p14:tracePt t="38340" x="9344025" y="4518025"/>
          <p14:tracePt t="38348" x="9561513" y="4662488"/>
          <p14:tracePt t="38357" x="9832975" y="4826000"/>
          <p14:tracePt t="38365" x="10142538" y="5006975"/>
          <p14:tracePt t="38374" x="10523538" y="5224463"/>
          <p14:tracePt t="38381" x="10885488" y="5443538"/>
          <p14:tracePt t="38390" x="11249025" y="5661025"/>
          <p14:tracePt t="38397" x="11593513" y="5878513"/>
          <p14:tracePt t="38405" x="11901488" y="6059488"/>
          <p14:tracePt t="38413" x="12028488" y="6113463"/>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altLang="zh-CN" dirty="0"/>
              <a:t>Some Efforts to </a:t>
            </a:r>
            <a:r>
              <a:rPr lang="en-US" sz="3600" dirty="0"/>
              <a:t>Robustness Measurement</a:t>
            </a:r>
            <a:endParaRPr lang="en-US" dirty="0"/>
          </a:p>
        </p:txBody>
      </p:sp>
      <p:pic>
        <p:nvPicPr>
          <p:cNvPr id="2" name="Picture 1">
            <a:extLst>
              <a:ext uri="{FF2B5EF4-FFF2-40B4-BE49-F238E27FC236}">
                <a16:creationId xmlns:a16="http://schemas.microsoft.com/office/drawing/2014/main" id="{C9D42EB7-671E-B749-BB8E-0CC1C870747C}"/>
              </a:ext>
            </a:extLst>
          </p:cNvPr>
          <p:cNvPicPr>
            <a:picLocks noChangeAspect="1"/>
          </p:cNvPicPr>
          <p:nvPr/>
        </p:nvPicPr>
        <p:blipFill>
          <a:blip r:embed="rId6"/>
          <a:stretch>
            <a:fillRect/>
          </a:stretch>
        </p:blipFill>
        <p:spPr>
          <a:xfrm>
            <a:off x="452967" y="1392376"/>
            <a:ext cx="10627608" cy="3636824"/>
          </a:xfrm>
          <a:prstGeom prst="rect">
            <a:avLst/>
          </a:prstGeom>
        </p:spPr>
      </p:pic>
      <p:sp>
        <p:nvSpPr>
          <p:cNvPr id="4" name="Rectangle 3">
            <a:extLst>
              <a:ext uri="{FF2B5EF4-FFF2-40B4-BE49-F238E27FC236}">
                <a16:creationId xmlns:a16="http://schemas.microsoft.com/office/drawing/2014/main" id="{F36C01F9-F6C4-744C-92F3-5C40F4AEECC4}"/>
              </a:ext>
            </a:extLst>
          </p:cNvPr>
          <p:cNvSpPr/>
          <p:nvPr/>
        </p:nvSpPr>
        <p:spPr bwMode="auto">
          <a:xfrm>
            <a:off x="3307080" y="3642360"/>
            <a:ext cx="1143000" cy="59436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E1217B96-100B-C34B-AE9F-D74444A129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5771" y="289511"/>
            <a:ext cx="8382000" cy="6057900"/>
          </a:xfrm>
          <a:prstGeom prst="rect">
            <a:avLst/>
          </a:prstGeom>
        </p:spPr>
      </p:pic>
      <p:sp>
        <p:nvSpPr>
          <p:cNvPr id="7" name="TextBox 6">
            <a:extLst>
              <a:ext uri="{FF2B5EF4-FFF2-40B4-BE49-F238E27FC236}">
                <a16:creationId xmlns:a16="http://schemas.microsoft.com/office/drawing/2014/main" id="{A561909A-114D-B848-9A7E-A262A3B2DCCE}"/>
              </a:ext>
            </a:extLst>
          </p:cNvPr>
          <p:cNvSpPr txBox="1"/>
          <p:nvPr/>
        </p:nvSpPr>
        <p:spPr>
          <a:xfrm>
            <a:off x="1206933" y="6509105"/>
            <a:ext cx="9858464" cy="307777"/>
          </a:xfrm>
          <a:prstGeom prst="rect">
            <a:avLst/>
          </a:prstGeom>
          <a:noFill/>
        </p:spPr>
        <p:txBody>
          <a:bodyPr wrap="square">
            <a:spAutoFit/>
          </a:bodyPr>
          <a:lstStyle/>
          <a:p>
            <a:pPr lvl="0" algn="ctr">
              <a:defRPr/>
            </a:pPr>
            <a:r>
              <a:rPr lang="en-US" sz="1400" dirty="0">
                <a:solidFill>
                  <a:srgbClr val="505050"/>
                </a:solidFill>
              </a:rPr>
              <a:t>Wang et al.</a:t>
            </a:r>
            <a:r>
              <a:rPr lang="en-US" altLang="zh-CN" sz="1400" dirty="0">
                <a:solidFill>
                  <a:srgbClr val="505050"/>
                </a:solidFill>
              </a:rPr>
              <a:t>,</a:t>
            </a:r>
            <a:r>
              <a:rPr lang="en-US" sz="1400" dirty="0">
                <a:solidFill>
                  <a:srgbClr val="505050"/>
                </a:solidFill>
              </a:rPr>
              <a:t> </a:t>
            </a:r>
            <a:r>
              <a:rPr lang="en-US" sz="1400" i="1" dirty="0">
                <a:solidFill>
                  <a:srgbClr val="505050"/>
                </a:solidFill>
              </a:rPr>
              <a:t>TextFlint: Unified Multilingual Robustness Evaluation Toolkit for Natural Language Processing</a:t>
            </a:r>
            <a:r>
              <a:rPr lang="en-US" sz="1400" dirty="0">
                <a:solidFill>
                  <a:srgbClr val="505050"/>
                </a:solidFill>
              </a:rPr>
              <a:t>, </a:t>
            </a:r>
            <a:r>
              <a:rPr lang="zh-CN" altLang="en-US" sz="1400" dirty="0">
                <a:solidFill>
                  <a:srgbClr val="505050"/>
                </a:solidFill>
              </a:rPr>
              <a:t> </a:t>
            </a:r>
            <a:r>
              <a:rPr lang="en-US" sz="1400" dirty="0">
                <a:solidFill>
                  <a:srgbClr val="505050"/>
                </a:solidFill>
              </a:rPr>
              <a:t>ACL  2021</a:t>
            </a:r>
          </a:p>
        </p:txBody>
      </p:sp>
      <p:pic>
        <p:nvPicPr>
          <p:cNvPr id="12" name="Audio 11">
            <a:hlinkClick r:id="" action="ppaction://media"/>
            <a:extLst>
              <a:ext uri="{FF2B5EF4-FFF2-40B4-BE49-F238E27FC236}">
                <a16:creationId xmlns:a16="http://schemas.microsoft.com/office/drawing/2014/main" id="{7895BE7C-6749-AC4B-ADE4-7F89121FB0C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44442281"/>
      </p:ext>
    </p:extLst>
  </p:cSld>
  <p:clrMapOvr>
    <a:masterClrMapping/>
  </p:clrMapOvr>
  <mc:AlternateContent xmlns:mc="http://schemas.openxmlformats.org/markup-compatibility/2006" xmlns:p14="http://schemas.microsoft.com/office/powerpoint/2010/main">
    <mc:Choice Requires="p14">
      <p:transition spd="slow" p14:dur="2000" advTm="76835"/>
    </mc:Choice>
    <mc:Fallback xmlns="">
      <p:transition spd="slow" advTm="76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xit" presetSubtype="10" fill="hold" nodeType="withEffect">
                                  <p:stCondLst>
                                    <p:cond delay="0"/>
                                  </p:stCondLst>
                                  <p:childTnLst>
                                    <p:animEffect transition="out" filter="blinds(horizontal)">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921" x="0" y="0"/>
        </p14:tracePtLst>
        <p14:tracePtLst>
          <p14:tracePt t="5521" x="3248025" y="6784975"/>
          <p14:tracePt t="5527" x="3302000" y="6640513"/>
          <p14:tracePt t="5535" x="3355975" y="6530975"/>
          <p14:tracePt t="5543" x="3411538" y="6423025"/>
          <p14:tracePt t="5551" x="3465513" y="6313488"/>
          <p14:tracePt t="5560" x="3519488" y="6223000"/>
          <p14:tracePt t="5568" x="3538538" y="6186488"/>
          <p14:tracePt t="5576" x="3556000" y="6113463"/>
          <p14:tracePt t="5584" x="3573463" y="6059488"/>
          <p14:tracePt t="5592" x="3592513" y="6042025"/>
          <p14:tracePt t="5600" x="3609975" y="6005513"/>
          <p14:tracePt t="5619" x="3629025" y="6005513"/>
          <p14:tracePt t="5627" x="3629025" y="5986463"/>
          <p14:tracePt t="27288" x="3629025" y="5969000"/>
          <p14:tracePt t="27296" x="3629025" y="5915025"/>
          <p14:tracePt t="27304" x="3629025" y="5824538"/>
          <p14:tracePt t="27312" x="3592513" y="5624513"/>
          <p14:tracePt t="27320" x="3573463" y="5478463"/>
          <p14:tracePt t="27328" x="3538538" y="5243513"/>
          <p14:tracePt t="27337" x="3502025" y="4989513"/>
          <p14:tracePt t="27344" x="3465513" y="4735513"/>
          <p14:tracePt t="27354" x="3411538" y="4462463"/>
          <p14:tracePt t="27360" x="3375025" y="4208463"/>
          <p14:tracePt t="27375" x="3355975" y="3919538"/>
          <p14:tracePt t="27380" x="3338513" y="3646488"/>
          <p14:tracePt t="27384" x="3338513" y="3519488"/>
          <p14:tracePt t="27393" x="3338513" y="3302000"/>
          <p14:tracePt t="27400" x="3319463" y="3065463"/>
          <p14:tracePt t="27409" x="3319463" y="2867025"/>
          <p14:tracePt t="27417" x="3319463" y="2667000"/>
          <p14:tracePt t="27426" x="3319463" y="2486025"/>
          <p14:tracePt t="27433" x="3319463" y="2322513"/>
          <p14:tracePt t="27446" x="3338513" y="2141538"/>
          <p14:tracePt t="27450" x="3392488" y="1978025"/>
          <p14:tracePt t="27458" x="3429000" y="1831975"/>
          <p14:tracePt t="27466" x="3482975" y="1687513"/>
          <p14:tracePt t="27476" x="3519488" y="1560513"/>
          <p14:tracePt t="27484" x="3556000" y="1450975"/>
          <p14:tracePt t="27492" x="3592513" y="1323975"/>
          <p14:tracePt t="27497" x="3609975" y="1287463"/>
          <p14:tracePt t="27510" x="3629025" y="1233488"/>
          <p14:tracePt t="27516" x="3646488" y="1160463"/>
          <p14:tracePt t="27522" x="3665538" y="1106488"/>
          <p14:tracePt t="27530" x="3683000" y="1089025"/>
          <p14:tracePt t="27538" x="3683000" y="1069975"/>
          <p14:tracePt t="27546" x="3683000" y="1052513"/>
          <p14:tracePt t="27555" x="3700463" y="1033463"/>
          <p14:tracePt t="27685" x="3719513" y="1033463"/>
          <p14:tracePt t="27692" x="3736975" y="1016000"/>
          <p14:tracePt t="27701" x="3756025" y="1016000"/>
          <p14:tracePt t="27709" x="3773488" y="1016000"/>
          <p14:tracePt t="27717" x="3810000" y="1016000"/>
          <p14:tracePt t="27724" x="3827463" y="1016000"/>
          <p14:tracePt t="27733" x="3863975" y="1016000"/>
          <p14:tracePt t="27742" x="3900488" y="1016000"/>
          <p14:tracePt t="27748" x="3937000" y="1016000"/>
          <p14:tracePt t="27759" x="3954463" y="1016000"/>
          <p14:tracePt t="27765" x="3973513" y="1016000"/>
          <p14:tracePt t="27776" x="3990975" y="1016000"/>
          <p14:tracePt t="27781" x="4010025" y="1016000"/>
          <p14:tracePt t="27789" x="4027488" y="1016000"/>
          <p14:tracePt t="27798" x="4046538" y="1016000"/>
          <p14:tracePt t="27806" x="4064000" y="1016000"/>
          <p14:tracePt t="27813" x="4081463" y="1016000"/>
          <p14:tracePt t="27826" x="4117975" y="1033463"/>
          <p14:tracePt t="27830" x="4137025" y="1052513"/>
          <p14:tracePt t="27839" x="4154488" y="1052513"/>
          <p14:tracePt t="27847" x="4173538" y="1069975"/>
          <p14:tracePt t="27854" x="4191000" y="1089025"/>
          <p14:tracePt t="27863" x="4208463" y="1106488"/>
          <p14:tracePt t="27880" x="4244975" y="1125538"/>
          <p14:tracePt t="27897" x="4264025" y="1143000"/>
          <p14:tracePt t="27903" x="4281488" y="1143000"/>
          <p14:tracePt t="27913" x="4281488" y="1160463"/>
          <p14:tracePt t="27919" x="4300538" y="1179513"/>
          <p14:tracePt t="27927" x="4318000" y="1196975"/>
          <p14:tracePt t="27936" x="4335463" y="1233488"/>
          <p14:tracePt t="27947" x="4335463" y="1252538"/>
          <p14:tracePt t="27951" x="4354513" y="1306513"/>
          <p14:tracePt t="27959" x="4371975" y="1343025"/>
          <p14:tracePt t="27968" x="4391025" y="1397000"/>
          <p14:tracePt t="27977" x="4391025" y="1433513"/>
          <p14:tracePt t="27985" x="4391025" y="1450975"/>
          <p14:tracePt t="27992" x="4408488" y="1487488"/>
          <p14:tracePt t="28002" x="4408488" y="1506538"/>
          <p14:tracePt t="28008" x="4427538" y="1524000"/>
          <p14:tracePt t="28018" x="4427538" y="1541463"/>
          <p14:tracePt t="28024" x="4427538" y="1560513"/>
          <p14:tracePt t="28034" x="4427538" y="1577975"/>
          <p14:tracePt t="28040" x="4427538" y="1597025"/>
          <p14:tracePt t="28056" x="4427538" y="1614488"/>
          <p14:tracePt t="28067" x="4408488" y="1633538"/>
          <p14:tracePt t="28073" x="4391025" y="1651000"/>
          <p14:tracePt t="28081" x="4354513" y="1668463"/>
          <p14:tracePt t="28089" x="4335463" y="1704975"/>
          <p14:tracePt t="28098" x="4281488" y="1724025"/>
          <p14:tracePt t="28105" x="4244975" y="1741488"/>
          <p14:tracePt t="28113" x="4208463" y="1760538"/>
          <p14:tracePt t="28121" x="4137025" y="1778000"/>
          <p14:tracePt t="28130" x="4100513" y="1795463"/>
          <p14:tracePt t="28137" x="4027488" y="1795463"/>
          <p14:tracePt t="28145" x="3973513" y="1814513"/>
          <p14:tracePt t="28153" x="3937000" y="1814513"/>
          <p14:tracePt t="28162" x="3883025" y="1814513"/>
          <p14:tracePt t="28170" x="3827463" y="1814513"/>
          <p14:tracePt t="28178" x="3792538" y="1814513"/>
          <p14:tracePt t="28186" x="3756025" y="1814513"/>
          <p14:tracePt t="28195" x="3719513" y="1814513"/>
          <p14:tracePt t="28202" x="3700463" y="1814513"/>
          <p14:tracePt t="28210" x="3665538" y="1795463"/>
          <p14:tracePt t="28218" x="3646488" y="1795463"/>
          <p14:tracePt t="28227" x="3646488" y="1778000"/>
          <p14:tracePt t="28243" x="3629025" y="1760538"/>
          <p14:tracePt t="28268" x="3629025" y="1741488"/>
          <p14:tracePt t="28285" x="3629025" y="1724025"/>
          <p14:tracePt t="28299" x="3629025" y="1704975"/>
          <p14:tracePt t="28328" x="3629025" y="1687513"/>
          <p14:tracePt t="28332" x="3629025" y="1668463"/>
          <p14:tracePt t="28348" x="3629025" y="1651000"/>
          <p14:tracePt t="28373" x="3629025" y="1633538"/>
          <p14:tracePt t="28398" x="3629025" y="1614488"/>
          <p14:tracePt t="28414" x="3629025" y="1597025"/>
          <p14:tracePt t="28421" x="3665538" y="1577975"/>
          <p14:tracePt t="28430" x="3683000" y="1541463"/>
          <p14:tracePt t="28437" x="3719513" y="1524000"/>
          <p14:tracePt t="28445" x="3773488" y="1470025"/>
          <p14:tracePt t="28453" x="3810000" y="1433513"/>
          <p14:tracePt t="28462" x="3846513" y="1414463"/>
          <p14:tracePt t="28470" x="3863975" y="1379538"/>
          <p14:tracePt t="28478" x="3900488" y="1360488"/>
          <p14:tracePt t="28488" x="3937000" y="1343025"/>
          <p14:tracePt t="28504" x="3973513" y="1323975"/>
          <p14:tracePt t="28522" x="3990975" y="1323975"/>
          <p14:tracePt t="28536" x="4010025" y="1323975"/>
          <p14:tracePt t="28545" x="4027488" y="1323975"/>
          <p14:tracePt t="28554" x="4046538" y="1323975"/>
          <p14:tracePt t="28571" x="4064000" y="1323975"/>
          <p14:tracePt t="28584" x="4081463" y="1323975"/>
          <p14:tracePt t="28591" x="4100513" y="1323975"/>
          <p14:tracePt t="28607" x="4117975" y="1323975"/>
          <p14:tracePt t="28623" x="4137025" y="1323975"/>
          <p14:tracePt t="28640" x="4154488" y="1323975"/>
          <p14:tracePt t="28648" x="4173538" y="1323975"/>
          <p14:tracePt t="28656" x="4191000" y="1343025"/>
          <p14:tracePt t="28664" x="4191000" y="1360488"/>
          <p14:tracePt t="28672" x="4208463" y="1360488"/>
          <p14:tracePt t="28680" x="4208463" y="1379538"/>
          <p14:tracePt t="28689" x="4227513" y="1397000"/>
          <p14:tracePt t="28705" x="4244975" y="1397000"/>
          <p14:tracePt t="28712" x="4244975" y="1414463"/>
          <p14:tracePt t="28738" x="4264025" y="1414463"/>
          <p14:tracePt t="28757" x="4264025" y="1433513"/>
          <p14:tracePt t="28844" x="4264025" y="1450975"/>
          <p14:tracePt t="28867" x="4264025" y="1470025"/>
          <p14:tracePt t="28885" x="4244975" y="1487488"/>
          <p14:tracePt t="28899" x="4244975" y="1506538"/>
          <p14:tracePt t="28909" x="4227513" y="1524000"/>
          <p14:tracePt t="28931" x="4227513" y="1541463"/>
          <p14:tracePt t="28956" x="4227513" y="1560513"/>
          <p14:tracePt t="29001" x="4227513" y="1577975"/>
          <p14:tracePt t="29029" x="4227513" y="1597025"/>
          <p14:tracePt t="29113" x="4208463" y="1597025"/>
          <p14:tracePt t="29638" x="4191000" y="1597025"/>
          <p14:tracePt t="29658" x="4173538" y="1597025"/>
          <p14:tracePt t="29675" x="4154488" y="1597025"/>
          <p14:tracePt t="29693" x="4137025" y="1597025"/>
          <p14:tracePt t="48791" x="4117975" y="1597025"/>
          <p14:tracePt t="48811" x="4100513" y="1614488"/>
          <p14:tracePt t="48829" x="4081463" y="1614488"/>
          <p14:tracePt t="48844" x="4081463" y="1633538"/>
          <p14:tracePt t="48852" x="4064000" y="1633538"/>
          <p14:tracePt t="48877" x="4046538" y="1633538"/>
          <p14:tracePt t="48885" x="4027488" y="1651000"/>
          <p14:tracePt t="48901" x="4010025" y="1668463"/>
          <p14:tracePt t="48917" x="3990975" y="1668463"/>
          <p14:tracePt t="48926" x="3990975" y="1687513"/>
          <p14:tracePt t="48934" x="3973513" y="1687513"/>
          <p14:tracePt t="48941" x="3954463" y="1704975"/>
          <p14:tracePt t="48965" x="3954463" y="1724025"/>
          <p14:tracePt t="48974" x="3937000" y="1724025"/>
          <p14:tracePt t="49034" x="3919538" y="1724025"/>
          <p14:tracePt t="49063" x="3900488" y="1724025"/>
          <p14:tracePt t="49071" x="3900488" y="1741488"/>
          <p14:tracePt t="49079" x="3883025" y="1741488"/>
          <p14:tracePt t="49088" x="3863975" y="1741488"/>
          <p14:tracePt t="49094" x="3846513" y="1760538"/>
          <p14:tracePt t="49103" x="3827463" y="1760538"/>
          <p14:tracePt t="49112" x="3810000" y="1778000"/>
          <p14:tracePt t="49120" x="3773488" y="1778000"/>
          <p14:tracePt t="49128" x="3756025" y="1795463"/>
          <p14:tracePt t="49135" x="3736975" y="1814513"/>
          <p14:tracePt t="49145" x="3700463" y="1831975"/>
          <p14:tracePt t="49152" x="3683000" y="1831975"/>
          <p14:tracePt t="49159" x="3665538" y="1868488"/>
          <p14:tracePt t="49167" x="3629025" y="1887538"/>
          <p14:tracePt t="49176" x="3592513" y="1905000"/>
          <p14:tracePt t="49184" x="3573463" y="1922463"/>
          <p14:tracePt t="49196" x="3538538" y="1941513"/>
          <p14:tracePt t="49200" x="3519488" y="1958975"/>
          <p14:tracePt t="49208" x="3502025" y="1995488"/>
          <p14:tracePt t="49217" x="3465513" y="2014538"/>
          <p14:tracePt t="49224" x="3446463" y="2032000"/>
          <p14:tracePt t="49233" x="3411538" y="2049463"/>
          <p14:tracePt t="49242" x="3392488" y="2068513"/>
          <p14:tracePt t="49250" x="3375025" y="2085975"/>
          <p14:tracePt t="49259" x="3338513" y="2105025"/>
          <p14:tracePt t="49267" x="3319463" y="2122488"/>
          <p14:tracePt t="49275" x="3302000" y="2141538"/>
          <p14:tracePt t="49285" x="3284538" y="2159000"/>
          <p14:tracePt t="49289" x="3265488" y="2195513"/>
          <p14:tracePt t="49297" x="3248025" y="2212975"/>
          <p14:tracePt t="49305" x="3228975" y="2212975"/>
          <p14:tracePt t="49314" x="3211513" y="2232025"/>
          <p14:tracePt t="49321" x="3211513" y="2249488"/>
          <p14:tracePt t="49329" x="3192463" y="2268538"/>
          <p14:tracePt t="49347" x="3192463" y="2286000"/>
          <p14:tracePt t="49354" x="3175000" y="2286000"/>
          <p14:tracePt t="49362" x="3175000" y="2303463"/>
          <p14:tracePt t="49379" x="3175000" y="2322513"/>
          <p14:tracePt t="49403" x="3175000" y="2339975"/>
          <p14:tracePt t="49412" x="3175000" y="2359025"/>
          <p14:tracePt t="49427" x="3175000" y="2376488"/>
          <p14:tracePt t="49454" x="3175000" y="2395538"/>
          <p14:tracePt t="49460" x="3157538" y="2395538"/>
          <p14:tracePt t="49468" x="3157538" y="2413000"/>
          <p14:tracePt t="49485" x="3157538" y="2430463"/>
          <p14:tracePt t="49492" x="3138488" y="2430463"/>
          <p14:tracePt t="49500" x="3138488" y="2449513"/>
          <p14:tracePt t="49510" x="3138488" y="2466975"/>
          <p14:tracePt t="49516" x="3121025" y="2486025"/>
          <p14:tracePt t="49526" x="3121025" y="2503488"/>
          <p14:tracePt t="49532" x="3101975" y="2540000"/>
          <p14:tracePt t="49543" x="3101975" y="2557463"/>
          <p14:tracePt t="49548" x="3084513" y="2576513"/>
          <p14:tracePt t="49556" x="3084513" y="2613025"/>
          <p14:tracePt t="49564" x="3065463" y="2630488"/>
          <p14:tracePt t="49572" x="3065463" y="2667000"/>
          <p14:tracePt t="49581" x="3048000" y="2703513"/>
          <p14:tracePt t="49588" x="3030538" y="2757488"/>
          <p14:tracePt t="49597" x="3030538" y="2811463"/>
          <p14:tracePt t="49605" x="3011488" y="2867025"/>
          <p14:tracePt t="49613" x="3011488" y="2938463"/>
          <p14:tracePt t="49621" x="3011488" y="2994025"/>
          <p14:tracePt t="49629" x="2994025" y="3084513"/>
          <p14:tracePt t="49637" x="2994025" y="3157538"/>
          <p14:tracePt t="49646" x="2994025" y="3228975"/>
          <p14:tracePt t="49653" x="2994025" y="3265488"/>
          <p14:tracePt t="49662" x="2994025" y="3338513"/>
          <p14:tracePt t="49670" x="2994025" y="3411538"/>
          <p14:tracePt t="49678" x="2994025" y="3465513"/>
          <p14:tracePt t="49686" x="2994025" y="3519488"/>
          <p14:tracePt t="49694" x="2994025" y="3592513"/>
          <p14:tracePt t="49702" x="2994025" y="3629025"/>
          <p14:tracePt t="49711" x="2994025" y="3700463"/>
          <p14:tracePt t="49719" x="2994025" y="3756025"/>
          <p14:tracePt t="49726" x="2994025" y="3810000"/>
          <p14:tracePt t="49735" x="2994025" y="3846513"/>
          <p14:tracePt t="49743" x="2994025" y="3900488"/>
          <p14:tracePt t="49751" x="2994025" y="3937000"/>
          <p14:tracePt t="49760" x="2994025" y="3973513"/>
          <p14:tracePt t="49767" x="2994025" y="4010025"/>
          <p14:tracePt t="49777" x="2994025" y="4046538"/>
          <p14:tracePt t="49783" x="2994025" y="4064000"/>
          <p14:tracePt t="49793" x="2994025" y="4081463"/>
          <p14:tracePt t="49810" x="2994025" y="4100513"/>
          <p14:tracePt t="49965" x="2994025" y="4117975"/>
          <p14:tracePt t="49986" x="2994025" y="4137025"/>
          <p14:tracePt t="49994" x="2994025" y="4154488"/>
          <p14:tracePt t="50004" x="2994025" y="4173538"/>
          <p14:tracePt t="50010" x="2994025" y="4191000"/>
          <p14:tracePt t="50026" x="2994025" y="4208463"/>
          <p14:tracePt t="50035" x="2994025" y="4227513"/>
          <p14:tracePt t="50042" x="2994025" y="4244975"/>
          <p14:tracePt t="50059" x="2994025" y="4264025"/>
          <p14:tracePt t="50067" x="3011488" y="4264025"/>
          <p14:tracePt t="50084" x="3011488" y="4281488"/>
          <p14:tracePt t="50101" x="3030538" y="4300538"/>
          <p14:tracePt t="50123" x="3030538" y="4318000"/>
          <p14:tracePt t="50132" x="3048000" y="4318000"/>
          <p14:tracePt t="50148" x="3065463" y="4335463"/>
          <p14:tracePt t="50181" x="3084513" y="4354513"/>
          <p14:tracePt t="50204" x="3101975" y="4354513"/>
          <p14:tracePt t="50212" x="3101975" y="4371975"/>
          <p14:tracePt t="50230" x="3121025" y="4371975"/>
          <p14:tracePt t="50264" x="3138488" y="4371975"/>
          <p14:tracePt t="50306" x="3157538" y="4371975"/>
          <p14:tracePt t="50369" x="3175000" y="4371975"/>
          <p14:tracePt t="50578" x="3175000" y="4354513"/>
          <p14:tracePt t="50597" x="3192463" y="4335463"/>
          <p14:tracePt t="50618" x="3192463" y="4318000"/>
          <p14:tracePt t="50626" x="3211513" y="4318000"/>
          <p14:tracePt t="50734" x="3211513" y="4300538"/>
          <p14:tracePt t="51268" x="3211513" y="4281488"/>
          <p14:tracePt t="51281" x="3211513" y="4264025"/>
          <p14:tracePt t="51298" x="3211513" y="4227513"/>
          <p14:tracePt t="51305" x="3211513" y="4208463"/>
          <p14:tracePt t="51313" x="3211513" y="4191000"/>
          <p14:tracePt t="51321" x="3211513" y="4173538"/>
          <p14:tracePt t="51330" x="3211513" y="4154488"/>
          <p14:tracePt t="51337" x="3211513" y="4137025"/>
          <p14:tracePt t="51345" x="3211513" y="4117975"/>
          <p14:tracePt t="51370" x="3211513" y="4100513"/>
          <p14:tracePt t="51405" x="3211513" y="4081463"/>
          <p14:tracePt t="51413" x="3211513" y="4064000"/>
          <p14:tracePt t="51420" x="3211513" y="4046538"/>
          <p14:tracePt t="51430" x="3211513" y="4027488"/>
          <p14:tracePt t="51434" x="3211513" y="4010025"/>
          <p14:tracePt t="51444" x="3211513" y="3973513"/>
          <p14:tracePt t="51452" x="3211513" y="3954463"/>
          <p14:tracePt t="51461" x="3211513" y="3937000"/>
          <p14:tracePt t="51475" x="3211513" y="3919538"/>
          <p14:tracePt t="51492" x="3211513" y="3900488"/>
          <p14:tracePt t="51592" x="3211513" y="3883025"/>
          <p14:tracePt t="51605" x="3211513" y="3863975"/>
          <p14:tracePt t="51621" x="3211513" y="3846513"/>
          <p14:tracePt t="51632" x="3211513" y="3827463"/>
          <p14:tracePt t="51637" x="3211513" y="3810000"/>
          <p14:tracePt t="51653" x="3211513" y="3792538"/>
          <p14:tracePt t="51662" x="3228975" y="3792538"/>
          <p14:tracePt t="51686" x="3228975" y="3773488"/>
          <p14:tracePt t="51900" x="3228975" y="3792538"/>
          <p14:tracePt t="51931" x="3228975" y="3810000"/>
          <p14:tracePt t="52037" x="3228975" y="3827463"/>
          <p14:tracePt t="52125" x="3228975" y="3846513"/>
          <p14:tracePt t="52180" x="3228975" y="3863975"/>
          <p14:tracePt t="52223" x="3228975" y="3883025"/>
          <p14:tracePt t="52245" x="3211513" y="3883025"/>
          <p14:tracePt t="52253" x="3211513" y="3900488"/>
          <p14:tracePt t="52346" x="3211513" y="3919538"/>
          <p14:tracePt t="52391" x="3211513" y="3937000"/>
          <p14:tracePt t="52492" x="3211513" y="3954463"/>
          <p14:tracePt t="52504" x="3192463" y="3954463"/>
          <p14:tracePt t="52514" x="3192463" y="3973513"/>
          <p14:tracePt t="52527" x="3192463" y="3990975"/>
          <p14:tracePt t="52535" x="3192463" y="4010025"/>
          <p14:tracePt t="52544" x="3175000" y="4010025"/>
          <p14:tracePt t="52551" x="3175000" y="4027488"/>
          <p14:tracePt t="52568" x="3175000" y="4046538"/>
          <p14:tracePt t="52593" x="3175000" y="4064000"/>
          <p14:tracePt t="52634" x="3175000" y="4081463"/>
          <p14:tracePt t="52652" x="3175000" y="4100513"/>
          <p14:tracePt t="52676" x="3175000" y="4117975"/>
          <p14:tracePt t="52734" x="3175000" y="4137025"/>
          <p14:tracePt t="52775" x="3175000" y="4154488"/>
          <p14:tracePt t="53308" x="3175000" y="4173538"/>
          <p14:tracePt t="53357" x="3175000" y="4191000"/>
          <p14:tracePt t="53414" x="3157538" y="4191000"/>
          <p14:tracePt t="53444" x="3138488" y="4191000"/>
          <p14:tracePt t="53475" x="3121025" y="4191000"/>
          <p14:tracePt t="53519" x="3101975" y="4191000"/>
          <p14:tracePt t="55389" x="3101975" y="4208463"/>
          <p14:tracePt t="59169" x="3101975" y="4227513"/>
          <p14:tracePt t="59412" x="3101975" y="4244975"/>
          <p14:tracePt t="59467" x="3101975" y="4264025"/>
          <p14:tracePt t="59943" x="3101975" y="4244975"/>
          <p14:tracePt t="59958" x="3101975" y="4227513"/>
          <p14:tracePt t="63174" x="3048000" y="4354513"/>
          <p14:tracePt t="63181" x="2974975" y="4498975"/>
          <p14:tracePt t="63188" x="2811463" y="4772025"/>
          <p14:tracePt t="63196" x="2613025" y="5189538"/>
          <p14:tracePt t="63205" x="2376488" y="5661025"/>
          <p14:tracePt t="63212" x="2141538" y="6223000"/>
          <p14:tracePt t="63227" x="2068513" y="6477000"/>
          <p14:tracePt t="65033" x="2794000" y="6677025"/>
          <p14:tracePt t="65037" x="2903538" y="6459538"/>
          <p14:tracePt t="65043" x="3030538" y="6205538"/>
          <p14:tracePt t="65049" x="3192463" y="5932488"/>
          <p14:tracePt t="65057" x="3355975" y="5661025"/>
          <p14:tracePt t="65065" x="3538538" y="5351463"/>
          <p14:tracePt t="65077" x="3700463" y="5062538"/>
          <p14:tracePt t="65082" x="3792538" y="4953000"/>
          <p14:tracePt t="65090" x="3954463" y="4752975"/>
          <p14:tracePt t="65098" x="4081463" y="4589463"/>
          <p14:tracePt t="65106" x="4117975" y="4535488"/>
          <p14:tracePt t="65115" x="4227513" y="4445000"/>
          <p14:tracePt t="65122" x="4300538" y="4371975"/>
          <p14:tracePt t="65132" x="4335463" y="4335463"/>
          <p14:tracePt t="65138" x="4371975" y="4300538"/>
          <p14:tracePt t="65147" x="4391025" y="4281488"/>
          <p14:tracePt t="65154" x="4408488" y="4281488"/>
          <p14:tracePt t="65163" x="4427538" y="4264025"/>
          <p14:tracePt t="65196" x="4445000" y="4264025"/>
          <p14:tracePt t="65238" x="4462463" y="4264025"/>
          <p14:tracePt t="65244" x="4462463" y="4281488"/>
          <p14:tracePt t="65271" x="4481513" y="4281488"/>
          <p14:tracePt t="65277" x="4481513" y="4300538"/>
          <p14:tracePt t="65284" x="4498975" y="4300538"/>
          <p14:tracePt t="65293" x="4518025" y="4300538"/>
          <p14:tracePt t="65301" x="4518025" y="4318000"/>
          <p14:tracePt t="65309" x="4535488" y="4318000"/>
          <p14:tracePt t="65316" x="4572000" y="4335463"/>
          <p14:tracePt t="65324" x="4625975" y="4354513"/>
          <p14:tracePt t="65333" x="4662488" y="4371975"/>
          <p14:tracePt t="65340" x="4716463" y="4371975"/>
          <p14:tracePt t="65348" x="4772025" y="4391025"/>
          <p14:tracePt t="65357" x="4789488" y="4408488"/>
          <p14:tracePt t="65365" x="4843463" y="4408488"/>
          <p14:tracePt t="65373" x="4899025" y="4427538"/>
          <p14:tracePt t="65381" x="4953000" y="4427538"/>
          <p14:tracePt t="65389" x="4989513" y="4445000"/>
          <p14:tracePt t="65397" x="5043488" y="4445000"/>
          <p14:tracePt t="65405" x="5080000" y="4445000"/>
          <p14:tracePt t="65414" x="5116513" y="4445000"/>
          <p14:tracePt t="65421" x="5133975" y="4445000"/>
          <p14:tracePt t="65431" x="5170488" y="4445000"/>
          <p14:tracePt t="65438" x="5189538" y="4445000"/>
          <p14:tracePt t="65447" x="5224463" y="4445000"/>
          <p14:tracePt t="65454" x="5243513" y="4445000"/>
          <p14:tracePt t="65464" x="5260975" y="4427538"/>
          <p14:tracePt t="65470" x="5280025" y="4427538"/>
          <p14:tracePt t="65480" x="5316538" y="4408488"/>
          <p14:tracePt t="65486" x="5351463" y="4371975"/>
          <p14:tracePt t="65496" x="5387975" y="4354513"/>
          <p14:tracePt t="65503" x="5424488" y="4318000"/>
          <p14:tracePt t="65512" x="5461000" y="4281488"/>
          <p14:tracePt t="65518" x="5514975" y="4244975"/>
          <p14:tracePt t="65528" x="5551488" y="4191000"/>
          <p14:tracePt t="65535" x="5605463" y="4137025"/>
          <p14:tracePt t="65545" x="5641975" y="4100513"/>
          <p14:tracePt t="65551" x="5697538" y="4046538"/>
          <p14:tracePt t="65562" x="5732463" y="3990975"/>
          <p14:tracePt t="65568" x="5768975" y="3937000"/>
          <p14:tracePt t="65579" x="5805488" y="3863975"/>
          <p14:tracePt t="65583" x="5842000" y="3810000"/>
          <p14:tracePt t="65595" x="5859463" y="3736975"/>
          <p14:tracePt t="65604" x="5878513" y="3683000"/>
          <p14:tracePt t="65612" x="5878513" y="3665538"/>
          <p14:tracePt t="65616" x="5895975" y="3609975"/>
          <p14:tracePt t="65629" x="5895975" y="3556000"/>
          <p14:tracePt t="65633" x="5915025" y="3538538"/>
          <p14:tracePt t="65645" x="5915025" y="3502025"/>
          <p14:tracePt t="65648" x="5915025" y="3482975"/>
          <p14:tracePt t="65662" x="5915025" y="3446463"/>
          <p14:tracePt t="65666" x="5915025" y="3429000"/>
          <p14:tracePt t="65680" x="5915025" y="3411538"/>
          <p14:tracePt t="65696" x="5895975" y="3392488"/>
          <p14:tracePt t="65702" x="5878513" y="3392488"/>
          <p14:tracePt t="65712" x="5878513" y="3375025"/>
          <p14:tracePt t="65717" x="5859463" y="3375025"/>
          <p14:tracePt t="65729" x="5842000" y="3355975"/>
          <p14:tracePt t="65734" x="5805488" y="3338513"/>
          <p14:tracePt t="65746" x="5768975" y="3319463"/>
          <p14:tracePt t="65751" x="5715000" y="3319463"/>
          <p14:tracePt t="65762" x="5661025" y="3302000"/>
          <p14:tracePt t="65768" x="5624513" y="3302000"/>
          <p14:tracePt t="65770" x="5551488" y="3302000"/>
          <p14:tracePt t="65780" x="5534025" y="3302000"/>
          <p14:tracePt t="65786" x="5461000" y="3302000"/>
          <p14:tracePt t="65797" x="5407025" y="3302000"/>
          <p14:tracePt t="65803" x="5351463" y="3302000"/>
          <p14:tracePt t="65812" x="5297488" y="3302000"/>
          <p14:tracePt t="65818" x="5243513" y="3302000"/>
          <p14:tracePt t="65829" x="5170488" y="3302000"/>
          <p14:tracePt t="65835" x="5116513" y="3302000"/>
          <p14:tracePt t="65845" x="5062538" y="3319463"/>
          <p14:tracePt t="65851" x="4989513" y="3338513"/>
          <p14:tracePt t="65862" x="4935538" y="3355975"/>
          <p14:tracePt t="65868" x="4862513" y="3392488"/>
          <p14:tracePt t="65879" x="4843463" y="3411538"/>
          <p14:tracePt t="65883" x="4789488" y="3446463"/>
          <p14:tracePt t="65895" x="4735513" y="3482975"/>
          <p14:tracePt t="65900" x="4699000" y="3502025"/>
          <p14:tracePt t="65912" x="4662488" y="3538538"/>
          <p14:tracePt t="65916" x="4625975" y="3556000"/>
          <p14:tracePt t="65929" x="4608513" y="3592513"/>
          <p14:tracePt t="65933" x="4589463" y="3609975"/>
          <p14:tracePt t="65945" x="4572000" y="3646488"/>
          <p14:tracePt t="65950" x="4554538" y="3665538"/>
          <p14:tracePt t="65962" x="4518025" y="3700463"/>
          <p14:tracePt t="65967" x="4518025" y="3719513"/>
          <p14:tracePt t="65979" x="4481513" y="3756025"/>
          <p14:tracePt t="65982" x="4481513" y="3792538"/>
          <p14:tracePt t="65988" x="4462463" y="3827463"/>
          <p14:tracePt t="65998" x="4445000" y="3846513"/>
          <p14:tracePt t="66004" x="4427538" y="3883025"/>
          <p14:tracePt t="66014" x="4427538" y="3900488"/>
          <p14:tracePt t="66020" x="4408488" y="3919538"/>
          <p14:tracePt t="66031" x="4408488" y="3937000"/>
          <p14:tracePt t="66037" x="4408488" y="3954463"/>
          <p14:tracePt t="66047" x="4408488" y="3973513"/>
          <p14:tracePt t="66079" x="4408488" y="3990975"/>
          <p14:tracePt t="67012" x="4391025" y="3990975"/>
          <p14:tracePt t="67025" x="4391025" y="4010025"/>
          <p14:tracePt t="67059" x="4391025" y="4027488"/>
          <p14:tracePt t="67084" x="4371975" y="4027488"/>
          <p14:tracePt t="67089" x="4371975" y="4046538"/>
          <p14:tracePt t="67123" x="4371975" y="4064000"/>
          <p14:tracePt t="67156" x="4354513" y="4064000"/>
          <p14:tracePt t="67164" x="4354513" y="4081463"/>
          <p14:tracePt t="67186" x="4354513" y="4100513"/>
          <p14:tracePt t="67212" x="4335463" y="4100513"/>
          <p14:tracePt t="67228" x="4335463" y="4117975"/>
          <p14:tracePt t="67244" x="4318000" y="4117975"/>
          <p14:tracePt t="67261" x="4318000" y="4137025"/>
          <p14:tracePt t="67283" x="4300538" y="4137025"/>
          <p14:tracePt t="67291" x="4300538" y="4154488"/>
          <p14:tracePt t="67300" x="4281488" y="4173538"/>
          <p14:tracePt t="67316" x="4264025" y="4191000"/>
          <p14:tracePt t="67332" x="4244975" y="4191000"/>
          <p14:tracePt t="67349" x="4244975" y="4208463"/>
          <p14:tracePt t="67358" x="4227513" y="4227513"/>
          <p14:tracePt t="67364" x="4227513" y="4244975"/>
          <p14:tracePt t="67375" x="4208463" y="4244975"/>
          <p14:tracePt t="67380" x="4208463" y="4264025"/>
          <p14:tracePt t="67397" x="4191000" y="4264025"/>
          <p14:tracePt t="67406" x="4191000" y="4281488"/>
          <p14:tracePt t="70483" x="4208463" y="4281488"/>
          <p14:tracePt t="70490" x="4264025" y="4264025"/>
          <p14:tracePt t="70496" x="4335463" y="4244975"/>
          <p14:tracePt t="70507" x="4391025" y="4208463"/>
          <p14:tracePt t="70512" x="4462463" y="4191000"/>
          <p14:tracePt t="70523" x="4518025" y="4173538"/>
          <p14:tracePt t="70529" x="4625975" y="4137025"/>
          <p14:tracePt t="70536" x="4752975" y="4100513"/>
          <p14:tracePt t="70545" x="4879975" y="4064000"/>
          <p14:tracePt t="70553" x="5026025" y="4027488"/>
          <p14:tracePt t="70560" x="5153025" y="3990975"/>
          <p14:tracePt t="70568" x="5280025" y="3973513"/>
          <p14:tracePt t="70576" x="5424488" y="3937000"/>
          <p14:tracePt t="70585" x="5534025" y="3919538"/>
          <p14:tracePt t="70593" x="5641975" y="3900488"/>
          <p14:tracePt t="70600" x="5768975" y="3883025"/>
          <p14:tracePt t="70609" x="5859463" y="3863975"/>
          <p14:tracePt t="70617" x="5895975" y="3863975"/>
          <p14:tracePt t="70625" x="5986463" y="3846513"/>
          <p14:tracePt t="70633" x="6059488" y="3827463"/>
          <p14:tracePt t="70641" x="6113463" y="3827463"/>
          <p14:tracePt t="70650" x="6149975" y="3810000"/>
          <p14:tracePt t="70657" x="6205538" y="3792538"/>
          <p14:tracePt t="70665" x="6240463" y="3756025"/>
          <p14:tracePt t="70674" x="6276975" y="3736975"/>
          <p14:tracePt t="70682" x="6296025" y="3700463"/>
          <p14:tracePt t="70690" x="6332538" y="3665538"/>
          <p14:tracePt t="70698" x="6350000" y="3629025"/>
          <p14:tracePt t="70706" x="6367463" y="3592513"/>
          <p14:tracePt t="70715" x="6386513" y="3538538"/>
          <p14:tracePt t="70722" x="6403975" y="3502025"/>
          <p14:tracePt t="70730" x="6440488" y="3446463"/>
          <p14:tracePt t="70738" x="6459538" y="3392488"/>
          <p14:tracePt t="70747" x="6477000" y="3338513"/>
          <p14:tracePt t="70755" x="6477000" y="3284538"/>
          <p14:tracePt t="70763" x="6494463" y="3228975"/>
          <p14:tracePt t="70771" x="6494463" y="3192463"/>
          <p14:tracePt t="70781" x="6513513" y="3101975"/>
          <p14:tracePt t="70787" x="6513513" y="3065463"/>
          <p14:tracePt t="70796" x="6513513" y="3011488"/>
          <p14:tracePt t="70803" x="6513513" y="2957513"/>
          <p14:tracePt t="70813" x="6513513" y="2921000"/>
          <p14:tracePt t="70819" x="6494463" y="2903538"/>
          <p14:tracePt t="70828" x="6477000" y="2867025"/>
          <p14:tracePt t="70835" x="6423025" y="2830513"/>
          <p14:tracePt t="70846" x="6367463" y="2811463"/>
          <p14:tracePt t="70851" x="6313488" y="2794000"/>
          <p14:tracePt t="70861" x="6240463" y="2794000"/>
          <p14:tracePt t="70868" x="6169025" y="2794000"/>
          <p14:tracePt t="70878" x="6059488" y="2794000"/>
          <p14:tracePt t="70883" x="5969000" y="2794000"/>
          <p14:tracePt t="70895" x="5878513" y="2830513"/>
          <p14:tracePt t="70900" x="5788025" y="2867025"/>
          <p14:tracePt t="70911" x="5751513" y="2884488"/>
          <p14:tracePt t="70916" x="5697538" y="2921000"/>
          <p14:tracePt t="70928" x="5641975" y="2938463"/>
          <p14:tracePt t="70933" x="5605463" y="2974975"/>
          <p14:tracePt t="70945" x="5588000" y="2974975"/>
          <p14:tracePt t="70949" x="5570538" y="2994025"/>
          <p14:tracePt t="70961" x="5551488" y="2994025"/>
          <p14:tracePt t="72223" x="5551488" y="3011488"/>
          <p14:tracePt t="72285" x="5551488" y="3030538"/>
          <p14:tracePt t="72310" x="5534025" y="3048000"/>
          <p14:tracePt t="72317" x="5534025" y="3065463"/>
          <p14:tracePt t="72326" x="5514975" y="3065463"/>
          <p14:tracePt t="72333" x="5514975" y="3101975"/>
          <p14:tracePt t="72341" x="5497513" y="3121025"/>
          <p14:tracePt t="72349" x="5497513" y="3138488"/>
          <p14:tracePt t="72358" x="5478463" y="3138488"/>
          <p14:tracePt t="72365" x="5478463" y="3157538"/>
          <p14:tracePt t="72373" x="5478463" y="3175000"/>
          <p14:tracePt t="72383" x="5461000" y="3175000"/>
          <p14:tracePt t="72390" x="5461000" y="3192463"/>
          <p14:tracePt t="72415" x="5461000" y="3211513"/>
          <p14:tracePt t="72430" x="5461000" y="3228975"/>
          <p14:tracePt t="72439" x="5443538" y="3228975"/>
          <p14:tracePt t="72446" x="5443538" y="3248025"/>
          <p14:tracePt t="72457" x="5443538" y="3265488"/>
          <p14:tracePt t="72462" x="5443538" y="3284538"/>
          <p14:tracePt t="72479" x="5443538" y="3302000"/>
          <p14:tracePt t="72505" x="5443538" y="3319463"/>
          <p14:tracePt t="72677" x="5443538" y="3338513"/>
          <p14:tracePt t="72689" x="5424488" y="3375025"/>
          <p14:tracePt t="72710" x="5424488" y="3392488"/>
          <p14:tracePt t="72715" x="5407025" y="3429000"/>
          <p14:tracePt t="72721" x="5407025" y="3446463"/>
          <p14:tracePt t="72731" x="5407025" y="3465513"/>
          <p14:tracePt t="72737" x="5387975" y="3482975"/>
          <p14:tracePt t="72748" x="5387975" y="3519488"/>
          <p14:tracePt t="72754" x="5370513" y="3556000"/>
          <p14:tracePt t="72762" x="5370513" y="3592513"/>
          <p14:tracePt t="72770" x="5351463" y="3646488"/>
          <p14:tracePt t="72780" x="5334000" y="3683000"/>
          <p14:tracePt t="72786" x="5334000" y="3736975"/>
          <p14:tracePt t="72794" x="5316538" y="3810000"/>
          <p14:tracePt t="72802" x="5316538" y="3846513"/>
          <p14:tracePt t="72815" x="5297488" y="3883025"/>
          <p14:tracePt t="72820" x="5297488" y="3937000"/>
          <p14:tracePt t="72827" x="5297488" y="3990975"/>
          <p14:tracePt t="72835" x="5297488" y="4027488"/>
          <p14:tracePt t="72842" x="5297488" y="4046538"/>
          <p14:tracePt t="72852" x="5297488" y="4064000"/>
          <p14:tracePt t="72859" x="5297488" y="4100513"/>
          <p14:tracePt t="72868" x="5297488" y="4117975"/>
          <p14:tracePt t="72875" x="5297488" y="4137025"/>
          <p14:tracePt t="72884" x="5297488" y="4154488"/>
          <p14:tracePt t="72891" x="5297488" y="4173538"/>
          <p14:tracePt t="72908" x="5297488" y="4191000"/>
          <p14:tracePt t="72923" x="5316538" y="4208463"/>
          <p14:tracePt t="72940" x="5334000" y="4227513"/>
          <p14:tracePt t="75324" x="5351463" y="4227513"/>
          <p14:tracePt t="75332" x="5424488" y="4227513"/>
          <p14:tracePt t="75337" x="5497513" y="4227513"/>
          <p14:tracePt t="75344" x="5678488" y="4227513"/>
          <p14:tracePt t="75352" x="5751513" y="4227513"/>
          <p14:tracePt t="75361" x="6042025" y="4208463"/>
          <p14:tracePt t="75369" x="6240463" y="4191000"/>
          <p14:tracePt t="75376" x="6494463" y="4154488"/>
          <p14:tracePt t="75384" x="6784975" y="4154488"/>
          <p14:tracePt t="75393" x="7094538" y="4117975"/>
          <p14:tracePt t="75405" x="7348538" y="4064000"/>
          <p14:tracePt t="75410" x="7693025" y="4027488"/>
          <p14:tracePt t="75418" x="8001000" y="3990975"/>
          <p14:tracePt t="75427" x="8308975" y="3954463"/>
          <p14:tracePt t="75439" x="8653463" y="3900488"/>
          <p14:tracePt t="75443" x="8963025" y="3863975"/>
          <p14:tracePt t="75450" x="9234488" y="3792538"/>
          <p14:tracePt t="75458" x="9344025" y="3756025"/>
          <p14:tracePt t="75465" x="9578975" y="3700463"/>
          <p14:tracePt t="75473" x="9761538" y="3629025"/>
          <p14:tracePt t="75481" x="9942513" y="3538538"/>
          <p14:tracePt t="75490" x="10086975" y="3446463"/>
          <p14:tracePt t="75498" x="10213975" y="3338513"/>
          <p14:tracePt t="75506" x="10323513" y="3248025"/>
          <p14:tracePt t="75514" x="10396538" y="3138488"/>
          <p14:tracePt t="75522" x="10467975" y="3011488"/>
          <p14:tracePt t="75530" x="10504488" y="2884488"/>
          <p14:tracePt t="75538" x="10541000" y="2757488"/>
          <p14:tracePt t="75546" x="10558463" y="2593975"/>
          <p14:tracePt t="75777" x="10631488" y="2522538"/>
          <p14:tracePt t="75782" x="10685463" y="2466975"/>
          <p14:tracePt t="75790" x="10777538" y="2376488"/>
          <p14:tracePt t="75797" x="10939463" y="2212975"/>
          <p14:tracePt t="75806" x="11158538" y="2014538"/>
          <p14:tracePt t="75814" x="11376025" y="1814513"/>
          <p14:tracePt t="75822" x="11630025" y="1614488"/>
          <p14:tracePt t="75831" x="11901488" y="1397000"/>
          <p14:tracePt t="75838" x="12174538" y="1160463"/>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dirty="0"/>
              <a:t>3 Issues of Current Benchmarks</a:t>
            </a:r>
          </a:p>
        </p:txBody>
      </p:sp>
      <p:grpSp>
        <p:nvGrpSpPr>
          <p:cNvPr id="9" name="Group 8">
            <a:extLst>
              <a:ext uri="{FF2B5EF4-FFF2-40B4-BE49-F238E27FC236}">
                <a16:creationId xmlns:a16="http://schemas.microsoft.com/office/drawing/2014/main" id="{7B45A51F-FDA5-4E43-9BAC-47595046A4E4}"/>
              </a:ext>
            </a:extLst>
          </p:cNvPr>
          <p:cNvGrpSpPr/>
          <p:nvPr/>
        </p:nvGrpSpPr>
        <p:grpSpPr>
          <a:xfrm>
            <a:off x="529459" y="2266691"/>
            <a:ext cx="11133081" cy="2324618"/>
            <a:chOff x="169233" y="2266691"/>
            <a:chExt cx="11133081" cy="2324618"/>
          </a:xfrm>
        </p:grpSpPr>
        <p:sp>
          <p:nvSpPr>
            <p:cNvPr id="6" name="TextBox 5">
              <a:extLst>
                <a:ext uri="{FF2B5EF4-FFF2-40B4-BE49-F238E27FC236}">
                  <a16:creationId xmlns:a16="http://schemas.microsoft.com/office/drawing/2014/main" id="{BDD5F850-6809-4787-8961-57463C87BCA1}"/>
                </a:ext>
              </a:extLst>
            </p:cNvPr>
            <p:cNvSpPr txBox="1"/>
            <p:nvPr/>
          </p:nvSpPr>
          <p:spPr>
            <a:xfrm>
              <a:off x="169233" y="4191199"/>
              <a:ext cx="3293245" cy="400110"/>
            </a:xfrm>
            <a:prstGeom prst="rect">
              <a:avLst/>
            </a:prstGeom>
            <a:noFill/>
          </p:spPr>
          <p:txBody>
            <a:bodyPr wrap="square">
              <a:spAutoFit/>
            </a:bodyPr>
            <a:lstStyle/>
            <a:p>
              <a:pPr algn="ctr"/>
              <a:r>
                <a:rPr lang="en-US" sz="2000" b="1" dirty="0">
                  <a:solidFill>
                    <a:srgbClr val="CBD6F0"/>
                  </a:solidFill>
                </a:rPr>
                <a:t>Robustness </a:t>
              </a:r>
              <a:r>
                <a:rPr lang="en-US" altLang="zh-CN" sz="2000" b="1" dirty="0">
                  <a:solidFill>
                    <a:srgbClr val="CBD6F0"/>
                  </a:solidFill>
                </a:rPr>
                <a:t>Measurement</a:t>
              </a:r>
              <a:endParaRPr lang="en-US" sz="1800" b="1" dirty="0">
                <a:solidFill>
                  <a:srgbClr val="CBD6F0"/>
                </a:solidFill>
              </a:endParaRPr>
            </a:p>
          </p:txBody>
        </p:sp>
        <p:pic>
          <p:nvPicPr>
            <p:cNvPr id="3074" name="Picture 2" descr="Why Do People Say 'Bias' Instead of 'Biased'? | Mental Floss">
              <a:extLst>
                <a:ext uri="{FF2B5EF4-FFF2-40B4-BE49-F238E27FC236}">
                  <a16:creationId xmlns:a16="http://schemas.microsoft.com/office/drawing/2014/main" id="{ABFE6796-F559-4D2C-8FFF-D4BB2B2286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6440" y="2266691"/>
              <a:ext cx="2888562" cy="1943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7B589A-0444-40BC-9966-7D65B6271F08}"/>
                </a:ext>
              </a:extLst>
            </p:cNvPr>
            <p:cNvSpPr txBox="1"/>
            <p:nvPr/>
          </p:nvSpPr>
          <p:spPr>
            <a:xfrm>
              <a:off x="4538820" y="4191199"/>
              <a:ext cx="3203802" cy="400110"/>
            </a:xfrm>
            <a:prstGeom prst="rect">
              <a:avLst/>
            </a:prstGeom>
            <a:noFill/>
          </p:spPr>
          <p:txBody>
            <a:bodyPr wrap="square">
              <a:spAutoFit/>
            </a:bodyPr>
            <a:lstStyle/>
            <a:p>
              <a:pPr algn="ctr"/>
              <a:r>
                <a:rPr lang="en-US" altLang="zh-CN" sz="2000" b="1" dirty="0">
                  <a:solidFill>
                    <a:srgbClr val="002050"/>
                  </a:solidFill>
                </a:rPr>
                <a:t>Data Bias</a:t>
              </a:r>
              <a:endParaRPr lang="en-US" sz="1800" b="1" dirty="0">
                <a:solidFill>
                  <a:srgbClr val="002050"/>
                </a:solidFill>
              </a:endParaRPr>
            </a:p>
          </p:txBody>
        </p:sp>
        <p:pic>
          <p:nvPicPr>
            <p:cNvPr id="4098" name="Picture 2" descr="The Most Common Evaluation Metrics In NLP | by Kurtis Pykes | Apr, 2021 |  Towards Data Science">
              <a:extLst>
                <a:ext uri="{FF2B5EF4-FFF2-40B4-BE49-F238E27FC236}">
                  <a16:creationId xmlns:a16="http://schemas.microsoft.com/office/drawing/2014/main" id="{FB1374E8-C2C7-4B12-87CC-C171D63533DC}"/>
                </a:ext>
              </a:extLst>
            </p:cNvPr>
            <p:cNvPicPr>
              <a:picLocks noChangeAspect="1" noChangeArrowheads="1"/>
            </p:cNvPicPr>
            <p:nvPr/>
          </p:nvPicPr>
          <p:blipFill>
            <a:blip r:embed="rId6" cstate="print">
              <a:lum bright="70000" contrast="-70000"/>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976584" y="2463967"/>
              <a:ext cx="2322819" cy="15485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FB99DD-0808-4A83-A1A8-573D6BFCCC61}"/>
                </a:ext>
              </a:extLst>
            </p:cNvPr>
            <p:cNvSpPr txBox="1"/>
            <p:nvPr/>
          </p:nvSpPr>
          <p:spPr>
            <a:xfrm>
              <a:off x="8976584" y="4191199"/>
              <a:ext cx="2325730" cy="400110"/>
            </a:xfrm>
            <a:prstGeom prst="rect">
              <a:avLst/>
            </a:prstGeom>
            <a:noFill/>
          </p:spPr>
          <p:txBody>
            <a:bodyPr wrap="square">
              <a:spAutoFit/>
            </a:bodyPr>
            <a:lstStyle/>
            <a:p>
              <a:pPr algn="ctr"/>
              <a:r>
                <a:rPr lang="en-US" altLang="zh-CN" sz="2000" b="1" dirty="0">
                  <a:solidFill>
                    <a:srgbClr val="CBD6F0"/>
                  </a:solidFill>
                </a:rPr>
                <a:t>Evaluation Metric</a:t>
              </a:r>
              <a:endParaRPr lang="en-US" sz="1800" b="1" dirty="0">
                <a:solidFill>
                  <a:srgbClr val="CBD6F0"/>
                </a:solidFill>
              </a:endParaRPr>
            </a:p>
          </p:txBody>
        </p:sp>
        <p:pic>
          <p:nvPicPr>
            <p:cNvPr id="4" name="Picture 2" descr="A collage of a pig&#10;&#10;Description automatically generated with medium confidence">
              <a:extLst>
                <a:ext uri="{FF2B5EF4-FFF2-40B4-BE49-F238E27FC236}">
                  <a16:creationId xmlns:a16="http://schemas.microsoft.com/office/drawing/2014/main" id="{4AF11152-CAB5-4CD2-B754-6900395B3E57}"/>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224071" y="2762066"/>
              <a:ext cx="3183567" cy="952349"/>
            </a:xfrm>
            <a:prstGeom prst="rect">
              <a:avLst/>
            </a:prstGeom>
            <a:noFill/>
          </p:spPr>
        </p:pic>
      </p:grpSp>
      <p:pic>
        <p:nvPicPr>
          <p:cNvPr id="8" name="Audio 7">
            <a:hlinkClick r:id="" action="ppaction://media"/>
            <a:extLst>
              <a:ext uri="{FF2B5EF4-FFF2-40B4-BE49-F238E27FC236}">
                <a16:creationId xmlns:a16="http://schemas.microsoft.com/office/drawing/2014/main" id="{50556BC2-53EA-424C-8A16-5AF007EE807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93446875"/>
      </p:ext>
    </p:extLst>
  </p:cSld>
  <p:clrMapOvr>
    <a:masterClrMapping/>
  </p:clrMapOvr>
  <mc:AlternateContent xmlns:mc="http://schemas.openxmlformats.org/markup-compatibility/2006" xmlns:p14="http://schemas.microsoft.com/office/powerpoint/2010/main">
    <mc:Choice Requires="p14">
      <p:transition spd="slow" p14:dur="2000" advTm="6917"/>
    </mc:Choice>
    <mc:Fallback xmlns="">
      <p:transition spd="slow" advTm="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altLang="zh-CN" dirty="0"/>
              <a:t>Some Efforts to </a:t>
            </a:r>
            <a:r>
              <a:rPr lang="en-US" sz="3600" dirty="0"/>
              <a:t>Data Bias</a:t>
            </a:r>
            <a:endParaRPr lang="en-US" dirty="0"/>
          </a:p>
        </p:txBody>
      </p:sp>
      <p:sp>
        <p:nvSpPr>
          <p:cNvPr id="5" name="TextBox 4">
            <a:extLst>
              <a:ext uri="{FF2B5EF4-FFF2-40B4-BE49-F238E27FC236}">
                <a16:creationId xmlns:a16="http://schemas.microsoft.com/office/drawing/2014/main" id="{F345FCC3-6269-F447-B90F-599EBAF51388}"/>
              </a:ext>
            </a:extLst>
          </p:cNvPr>
          <p:cNvSpPr txBox="1"/>
          <p:nvPr/>
        </p:nvSpPr>
        <p:spPr>
          <a:xfrm>
            <a:off x="1325805" y="6480291"/>
            <a:ext cx="954038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Sakaguchi et al., </a:t>
            </a:r>
            <a:r>
              <a:rPr kumimoji="0" lang="en-US" sz="1400" b="0" i="1" u="none" strike="noStrike" kern="1200" cap="none" spc="0" normalizeH="0" baseline="0" noProof="0" dirty="0">
                <a:ln>
                  <a:noFill/>
                </a:ln>
                <a:solidFill>
                  <a:srgbClr val="505050"/>
                </a:solidFill>
                <a:effectLst/>
                <a:uLnTx/>
                <a:uFillTx/>
                <a:latin typeface="Segoe UI"/>
                <a:ea typeface="+mn-ea"/>
                <a:cs typeface="+mn-cs"/>
              </a:rPr>
              <a:t>WINOGRANDE: An Adversarial Winograd Schema Challenge at Scale</a:t>
            </a:r>
            <a:r>
              <a:rPr kumimoji="0" lang="en-US" sz="1400" b="0" i="0" u="none" strike="noStrike" kern="1200" cap="none" spc="0" normalizeH="0" baseline="0" noProof="0" dirty="0">
                <a:ln>
                  <a:noFill/>
                </a:ln>
                <a:solidFill>
                  <a:srgbClr val="505050"/>
                </a:solidFill>
                <a:effectLst/>
                <a:uLnTx/>
                <a:uFillTx/>
                <a:latin typeface="Segoe UI"/>
                <a:ea typeface="+mn-ea"/>
                <a:cs typeface="+mn-cs"/>
              </a:rPr>
              <a:t>, AAAI 2020.</a:t>
            </a:r>
          </a:p>
        </p:txBody>
      </p:sp>
      <p:sp>
        <p:nvSpPr>
          <p:cNvPr id="11" name="Rectangle 10">
            <a:extLst>
              <a:ext uri="{FF2B5EF4-FFF2-40B4-BE49-F238E27FC236}">
                <a16:creationId xmlns:a16="http://schemas.microsoft.com/office/drawing/2014/main" id="{E4A10778-9A90-E74C-BDCC-4EDB030DF6A9}"/>
              </a:ext>
            </a:extLst>
          </p:cNvPr>
          <p:cNvSpPr/>
          <p:nvPr/>
        </p:nvSpPr>
        <p:spPr>
          <a:xfrm>
            <a:off x="223580" y="1440057"/>
            <a:ext cx="269657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Segoe UI"/>
                <a:ea typeface="+mn-ea"/>
                <a:cs typeface="+mn-cs"/>
              </a:rPr>
              <a:t>WINOGRANDE</a:t>
            </a:r>
            <a:endParaRPr kumimoji="0" lang="en-US" sz="2800" b="1" i="0" u="none" strike="noStrike" kern="1200" cap="none" spc="0" normalizeH="0" baseline="0" noProof="0" dirty="0">
              <a:ln>
                <a:noFill/>
              </a:ln>
              <a:solidFill>
                <a:srgbClr val="002060"/>
              </a:solidFill>
              <a:effectLst/>
              <a:uLnTx/>
              <a:uFillTx/>
              <a:latin typeface="Helvetica" pitchFamily="2" charset="0"/>
              <a:ea typeface="+mn-ea"/>
              <a:cs typeface="+mn-cs"/>
            </a:endParaRPr>
          </a:p>
        </p:txBody>
      </p:sp>
      <p:sp>
        <p:nvSpPr>
          <p:cNvPr id="12" name="Rectangle 11">
            <a:extLst>
              <a:ext uri="{FF2B5EF4-FFF2-40B4-BE49-F238E27FC236}">
                <a16:creationId xmlns:a16="http://schemas.microsoft.com/office/drawing/2014/main" id="{C5A7F27F-3B0A-574F-9A97-AF0615326E08}"/>
              </a:ext>
            </a:extLst>
          </p:cNvPr>
          <p:cNvSpPr/>
          <p:nvPr/>
        </p:nvSpPr>
        <p:spPr>
          <a:xfrm>
            <a:off x="547928" y="2076786"/>
            <a:ext cx="6096000" cy="3791615"/>
          </a:xfrm>
          <a:prstGeom prst="rect">
            <a:avLst/>
          </a:prstGeom>
        </p:spPr>
        <p:txBody>
          <a:bodyPr>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95959"/>
                </a:solidFill>
                <a:effectLst/>
                <a:uLnTx/>
                <a:uFillTx/>
                <a:latin typeface="Helvetica" pitchFamily="2" charset="0"/>
                <a:ea typeface="+mn-ea"/>
                <a:cs typeface="+mn-cs"/>
              </a:rPr>
              <a:t>Large collection of WSC style challenge question pairs.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95959"/>
                </a:solidFill>
                <a:effectLst/>
                <a:uLnTx/>
                <a:uFillTx/>
                <a:latin typeface="Helvetica" pitchFamily="2" charset="0"/>
                <a:ea typeface="+mn-ea"/>
                <a:cs typeface="+mn-cs"/>
              </a:rPr>
              <a:t>Inspired by WSC design</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95959"/>
                </a:solidFill>
                <a:effectLst/>
                <a:uLnTx/>
                <a:uFillTx/>
                <a:latin typeface="Helvetica" pitchFamily="2" charset="0"/>
                <a:ea typeface="+mn-ea"/>
                <a:cs typeface="+mn-cs"/>
              </a:rPr>
              <a:t>Much larger dataset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95959"/>
                </a:solidFill>
                <a:effectLst/>
                <a:uLnTx/>
                <a:uFillTx/>
                <a:latin typeface="Helvetica" pitchFamily="2" charset="0"/>
                <a:ea typeface="+mn-ea"/>
                <a:cs typeface="+mn-cs"/>
              </a:rPr>
              <a:t>Higher difficulty questions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95959"/>
                </a:solidFill>
                <a:effectLst/>
                <a:uLnTx/>
                <a:uFillTx/>
                <a:latin typeface="Helvetica" pitchFamily="2" charset="0"/>
                <a:ea typeface="+mn-ea"/>
                <a:cs typeface="+mn-cs"/>
              </a:rPr>
              <a:t>“Fill in the blank” format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95959"/>
                </a:solidFill>
                <a:effectLst/>
                <a:uLnTx/>
                <a:uFillTx/>
                <a:latin typeface="Helvetica" pitchFamily="2" charset="0"/>
                <a:ea typeface="+mn-ea"/>
                <a:cs typeface="+mn-cs"/>
              </a:rPr>
              <a:t>Filtered to remove bias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95959"/>
                </a:solidFill>
                <a:effectLst/>
                <a:uLnTx/>
                <a:uFillTx/>
                <a:latin typeface="Helvetica" pitchFamily="2" charset="0"/>
                <a:ea typeface="+mn-ea"/>
                <a:cs typeface="+mn-cs"/>
              </a:rPr>
              <a:t>Not all sentence questions have pairs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95959"/>
                </a:solidFill>
                <a:effectLst/>
                <a:uLnTx/>
                <a:uFillTx/>
                <a:latin typeface="Helvetica" pitchFamily="2" charset="0"/>
                <a:ea typeface="+mn-ea"/>
                <a:cs typeface="+mn-cs"/>
              </a:rPr>
              <a:t>More diverse language used in questions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95959"/>
                </a:solidFill>
                <a:effectLst/>
                <a:uLnTx/>
                <a:uFillTx/>
                <a:latin typeface="Helvetica" pitchFamily="2" charset="0"/>
                <a:ea typeface="+mn-ea"/>
                <a:cs typeface="+mn-cs"/>
              </a:rPr>
              <a:t>~44k questions before bias filtering, ~12k after</a:t>
            </a:r>
          </a:p>
        </p:txBody>
      </p:sp>
      <p:grpSp>
        <p:nvGrpSpPr>
          <p:cNvPr id="16" name="Group 15">
            <a:extLst>
              <a:ext uri="{FF2B5EF4-FFF2-40B4-BE49-F238E27FC236}">
                <a16:creationId xmlns:a16="http://schemas.microsoft.com/office/drawing/2014/main" id="{D33C72DD-55BC-A247-89B0-5600936F715E}"/>
              </a:ext>
            </a:extLst>
          </p:cNvPr>
          <p:cNvGrpSpPr/>
          <p:nvPr/>
        </p:nvGrpSpPr>
        <p:grpSpPr>
          <a:xfrm>
            <a:off x="6887812" y="1963277"/>
            <a:ext cx="4918396" cy="4018632"/>
            <a:chOff x="6472491" y="1836340"/>
            <a:chExt cx="5495929" cy="4245650"/>
          </a:xfrm>
        </p:grpSpPr>
        <p:pic>
          <p:nvPicPr>
            <p:cNvPr id="14" name="Picture 13">
              <a:extLst>
                <a:ext uri="{FF2B5EF4-FFF2-40B4-BE49-F238E27FC236}">
                  <a16:creationId xmlns:a16="http://schemas.microsoft.com/office/drawing/2014/main" id="{7059E8AE-2195-CA4A-8CA6-30ADBEFC8B56}"/>
                </a:ext>
              </a:extLst>
            </p:cNvPr>
            <p:cNvPicPr>
              <a:picLocks noChangeAspect="1"/>
            </p:cNvPicPr>
            <p:nvPr/>
          </p:nvPicPr>
          <p:blipFill rotWithShape="1">
            <a:blip r:embed="rId5"/>
            <a:srcRect r="75208" b="23162"/>
            <a:stretch/>
          </p:blipFill>
          <p:spPr>
            <a:xfrm>
              <a:off x="6472491" y="1836340"/>
              <a:ext cx="2708085" cy="4135922"/>
            </a:xfrm>
            <a:prstGeom prst="rect">
              <a:avLst/>
            </a:prstGeom>
          </p:spPr>
        </p:pic>
        <p:pic>
          <p:nvPicPr>
            <p:cNvPr id="15" name="Picture 14">
              <a:extLst>
                <a:ext uri="{FF2B5EF4-FFF2-40B4-BE49-F238E27FC236}">
                  <a16:creationId xmlns:a16="http://schemas.microsoft.com/office/drawing/2014/main" id="{7485EADB-73E2-DE4A-AAD9-2725CF056821}"/>
                </a:ext>
              </a:extLst>
            </p:cNvPr>
            <p:cNvPicPr>
              <a:picLocks noChangeAspect="1"/>
            </p:cNvPicPr>
            <p:nvPr/>
          </p:nvPicPr>
          <p:blipFill rotWithShape="1">
            <a:blip r:embed="rId5"/>
            <a:srcRect l="75208" b="21123"/>
            <a:stretch/>
          </p:blipFill>
          <p:spPr>
            <a:xfrm>
              <a:off x="9260334" y="1836340"/>
              <a:ext cx="2708086" cy="4245650"/>
            </a:xfrm>
            <a:prstGeom prst="rect">
              <a:avLst/>
            </a:prstGeom>
          </p:spPr>
        </p:pic>
      </p:grpSp>
      <p:pic>
        <p:nvPicPr>
          <p:cNvPr id="2" name="Audio 1">
            <a:hlinkClick r:id="" action="ppaction://media"/>
            <a:extLst>
              <a:ext uri="{FF2B5EF4-FFF2-40B4-BE49-F238E27FC236}">
                <a16:creationId xmlns:a16="http://schemas.microsoft.com/office/drawing/2014/main" id="{D1FA32D2-4117-1B43-91A4-76AEF31DFF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38069665"/>
      </p:ext>
    </p:extLst>
  </p:cSld>
  <p:clrMapOvr>
    <a:masterClrMapping/>
  </p:clrMapOvr>
  <mc:AlternateContent xmlns:mc="http://schemas.openxmlformats.org/markup-compatibility/2006" xmlns:p14="http://schemas.microsoft.com/office/powerpoint/2010/main">
    <mc:Choice Requires="p14">
      <p:transition spd="slow" p14:dur="2000" advTm="94946"/>
    </mc:Choice>
    <mc:Fallback xmlns="">
      <p:transition spd="slow" advTm="94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5770" x="0" y="0"/>
        </p14:tracePtLst>
        <p14:tracePtLst>
          <p14:tracePt t="58048" x="4064000" y="6767513"/>
          <p14:tracePt t="58054" x="4335463" y="6640513"/>
          <p14:tracePt t="58059" x="4625975" y="6530975"/>
          <p14:tracePt t="58067" x="4935538" y="6440488"/>
          <p14:tracePt t="58074" x="5280025" y="6367463"/>
          <p14:tracePt t="58082" x="5605463" y="6313488"/>
          <p14:tracePt t="58090" x="5751513" y="6276975"/>
          <p14:tracePt t="58099" x="6042025" y="6259513"/>
          <p14:tracePt t="58107" x="6296025" y="6240463"/>
          <p14:tracePt t="58115" x="6494463" y="6205538"/>
          <p14:tracePt t="58123" x="6677025" y="6186488"/>
          <p14:tracePt t="58132" x="6713538" y="6169025"/>
          <p14:tracePt t="58139" x="6840538" y="6149975"/>
          <p14:tracePt t="58148" x="6911975" y="6132513"/>
          <p14:tracePt t="58155" x="6967538" y="6132513"/>
          <p14:tracePt t="58165" x="7002463" y="6113463"/>
          <p14:tracePt t="58172" x="7021513" y="6113463"/>
          <p14:tracePt t="58181" x="7038975" y="6113463"/>
          <p14:tracePt t="58199" x="7058025" y="6113463"/>
          <p14:tracePt t="58910" x="7038975" y="6113463"/>
          <p14:tracePt t="58917" x="7021513" y="6113463"/>
          <p14:tracePt t="58926" x="7002463" y="6113463"/>
          <p14:tracePt t="58941" x="6985000" y="6113463"/>
          <p14:tracePt t="58949" x="6967538" y="6113463"/>
          <p14:tracePt t="58966" x="6948488" y="6113463"/>
          <p14:tracePt t="59217" x="6948488" y="6096000"/>
          <p14:tracePt t="59225" x="6931025" y="6096000"/>
          <p14:tracePt t="59232" x="6911975" y="6096000"/>
          <p14:tracePt t="59241" x="6911975" y="6078538"/>
          <p14:tracePt t="59248" x="6894513" y="6059488"/>
          <p14:tracePt t="59257" x="6875463" y="6059488"/>
          <p14:tracePt t="59265" x="6858000" y="6042025"/>
          <p14:tracePt t="59273" x="6840538" y="6042025"/>
          <p14:tracePt t="59280" x="6840538" y="6022975"/>
          <p14:tracePt t="59297" x="6821488" y="6022975"/>
          <p14:tracePt t="64573" x="6821488" y="5986463"/>
          <p14:tracePt t="64580" x="6821488" y="5951538"/>
          <p14:tracePt t="64587" x="6821488" y="5895975"/>
          <p14:tracePt t="64594" x="6821488" y="5842000"/>
          <p14:tracePt t="64604" x="6804025" y="5768975"/>
          <p14:tracePt t="64611" x="6804025" y="5732463"/>
          <p14:tracePt t="64619" x="6804025" y="5697538"/>
          <p14:tracePt t="64626" x="6804025" y="5624513"/>
          <p14:tracePt t="64635" x="6804025" y="5588000"/>
          <p14:tracePt t="64643" x="6804025" y="5534025"/>
          <p14:tracePt t="64651" x="6804025" y="5497513"/>
          <p14:tracePt t="64659" x="6804025" y="5478463"/>
          <p14:tracePt t="64667" x="6804025" y="5461000"/>
          <p14:tracePt t="64692" x="6804025" y="5443538"/>
          <p14:tracePt t="64724" x="6784975" y="5443538"/>
          <p14:tracePt t="68876" x="6784975" y="5424488"/>
          <p14:tracePt t="68883" x="6784975" y="5387975"/>
          <p14:tracePt t="68892" x="6784975" y="5370513"/>
          <p14:tracePt t="68898" x="6784975" y="5351463"/>
          <p14:tracePt t="68908" x="6784975" y="5316538"/>
          <p14:tracePt t="68915" x="6784975" y="5297488"/>
          <p14:tracePt t="68923" x="6784975" y="5280025"/>
          <p14:tracePt t="68931" x="6784975" y="5243513"/>
          <p14:tracePt t="68940" x="6784975" y="5224463"/>
          <p14:tracePt t="68947" x="6784975" y="5207000"/>
          <p14:tracePt t="68955" x="6784975" y="5189538"/>
          <p14:tracePt t="68963" x="6784975" y="5170488"/>
          <p14:tracePt t="68972" x="6784975" y="5153025"/>
          <p14:tracePt t="68979" x="6784975" y="5133975"/>
          <p14:tracePt t="68988" x="6767513" y="5116513"/>
          <p14:tracePt t="68996" x="6767513" y="5097463"/>
          <p14:tracePt t="69005" x="6767513" y="5080000"/>
          <p14:tracePt t="69013" x="6767513" y="5062538"/>
          <p14:tracePt t="69020" x="6767513" y="5026025"/>
          <p14:tracePt t="69029" x="6767513" y="5006975"/>
          <p14:tracePt t="69037" x="6767513" y="4989513"/>
          <p14:tracePt t="69046" x="6767513" y="4953000"/>
          <p14:tracePt t="69052" x="6767513" y="4935538"/>
          <p14:tracePt t="69062" x="6767513" y="4899025"/>
          <p14:tracePt t="69069" x="6767513" y="4862513"/>
          <p14:tracePt t="69077" x="6767513" y="4826000"/>
          <p14:tracePt t="69085" x="6767513" y="4808538"/>
          <p14:tracePt t="69094" x="6767513" y="4772025"/>
          <p14:tracePt t="69102" x="6767513" y="4716463"/>
          <p14:tracePt t="69111" x="6767513" y="4662488"/>
          <p14:tracePt t="69117" x="6767513" y="4625975"/>
          <p14:tracePt t="69128" x="6767513" y="4589463"/>
          <p14:tracePt t="69134" x="6784975" y="4535488"/>
          <p14:tracePt t="69144" x="6784975" y="4498975"/>
          <p14:tracePt t="69150" x="6804025" y="4445000"/>
          <p14:tracePt t="69161" x="6804025" y="4408488"/>
          <p14:tracePt t="69167" x="6821488" y="4371975"/>
          <p14:tracePt t="69178" x="6821488" y="4335463"/>
          <p14:tracePt t="69182" x="6840538" y="4300538"/>
          <p14:tracePt t="69194" x="6858000" y="4264025"/>
          <p14:tracePt t="69200" x="6875463" y="4227513"/>
          <p14:tracePt t="69211" x="6894513" y="4191000"/>
          <p14:tracePt t="69216" x="6931025" y="4117975"/>
          <p14:tracePt t="69228" x="6948488" y="4081463"/>
          <p14:tracePt t="69233" x="6967538" y="4046538"/>
          <p14:tracePt t="69244" x="7002463" y="4010025"/>
          <p14:tracePt t="69248" x="7038975" y="3954463"/>
          <p14:tracePt t="69261" x="7058025" y="3937000"/>
          <p14:tracePt t="69264" x="7075488" y="3900488"/>
          <p14:tracePt t="69277" x="7094538" y="3846513"/>
          <p14:tracePt t="69280" x="7129463" y="3827463"/>
          <p14:tracePt t="69294" x="7148513" y="3792538"/>
          <p14:tracePt t="69297" x="7165975" y="3756025"/>
          <p14:tracePt t="69311" x="7185025" y="3756025"/>
          <p14:tracePt t="69314" x="7185025" y="3736975"/>
          <p14:tracePt t="69328" x="7202488" y="3719513"/>
          <p14:tracePt t="69349" x="7221538" y="3719513"/>
          <p14:tracePt t="69363" x="7221538" y="3700463"/>
          <p14:tracePt t="69883" x="7239000" y="3700463"/>
          <p14:tracePt t="69889" x="7275513" y="3683000"/>
          <p14:tracePt t="69897" x="7329488" y="3665538"/>
          <p14:tracePt t="69903" x="7383463" y="3629025"/>
          <p14:tracePt t="69913" x="7439025" y="3609975"/>
          <p14:tracePt t="69920" x="7529513" y="3573463"/>
          <p14:tracePt t="69927" x="7620000" y="3519488"/>
          <p14:tracePt t="69935" x="7710488" y="3482975"/>
          <p14:tracePt t="69943" x="7820025" y="3446463"/>
          <p14:tracePt t="69954" x="7910513" y="3411538"/>
          <p14:tracePt t="69959" x="8001000" y="3392488"/>
          <p14:tracePt t="69975" x="8110538" y="3355975"/>
          <p14:tracePt t="69980" x="8181975" y="3319463"/>
          <p14:tracePt t="69991" x="8218488" y="3319463"/>
          <p14:tracePt t="69994" x="8291513" y="3302000"/>
          <p14:tracePt t="70000" x="8345488" y="3265488"/>
          <p14:tracePt t="70008" x="8399463" y="3248025"/>
          <p14:tracePt t="70016" x="8435975" y="3248025"/>
          <p14:tracePt t="70024" x="8472488" y="3228975"/>
          <p14:tracePt t="70032" x="8509000" y="3192463"/>
          <p14:tracePt t="70040" x="8526463" y="3192463"/>
          <p14:tracePt t="70049" x="8545513" y="3175000"/>
          <p14:tracePt t="70057" x="8562975" y="3157538"/>
          <p14:tracePt t="70065" x="8582025" y="3138488"/>
          <p14:tracePt t="70073" x="8599488" y="3121025"/>
          <p14:tracePt t="70083" x="8599488" y="3101975"/>
          <p14:tracePt t="70089" x="8618538" y="3084513"/>
          <p14:tracePt t="70098" x="8636000" y="3048000"/>
          <p14:tracePt t="70105" x="8636000" y="3011488"/>
          <p14:tracePt t="70116" x="8636000" y="2974975"/>
          <p14:tracePt t="70121" x="8653463" y="2938463"/>
          <p14:tracePt t="70131" x="8653463" y="2921000"/>
          <p14:tracePt t="70137" x="8653463" y="2867025"/>
          <p14:tracePt t="70148" x="8653463" y="2830513"/>
          <p14:tracePt t="70154" x="8653463" y="2794000"/>
          <p14:tracePt t="70163" x="8653463" y="2740025"/>
          <p14:tracePt t="70170" x="8618538" y="2720975"/>
          <p14:tracePt t="70180" x="8618538" y="2684463"/>
          <p14:tracePt t="70186" x="8599488" y="2667000"/>
          <p14:tracePt t="70196" x="8562975" y="2649538"/>
          <p14:tracePt t="70202" x="8545513" y="2630488"/>
          <p14:tracePt t="70213" x="8526463" y="2613025"/>
          <p14:tracePt t="70219" x="8509000" y="2593975"/>
          <p14:tracePt t="70230" x="8491538" y="2593975"/>
          <p14:tracePt t="70234" x="8455025" y="2576513"/>
          <p14:tracePt t="70247" x="8435975" y="2576513"/>
          <p14:tracePt t="70251" x="8399463" y="2557463"/>
          <p14:tracePt t="70267" x="8382000" y="2557463"/>
          <p14:tracePt t="70280" x="8364538" y="2557463"/>
          <p14:tracePt t="70297" x="8345488" y="2557463"/>
          <p14:tracePt t="70626" x="8328025" y="2557463"/>
          <p14:tracePt t="70633" x="8308975" y="2557463"/>
          <p14:tracePt t="70640" x="8291513" y="2557463"/>
          <p14:tracePt t="70649" x="8272463" y="2557463"/>
          <p14:tracePt t="70656" x="8237538" y="2557463"/>
          <p14:tracePt t="70666" x="8218488" y="2557463"/>
          <p14:tracePt t="70676" x="8181975" y="2557463"/>
          <p14:tracePt t="70680" x="8164513" y="2576513"/>
          <p14:tracePt t="70688" x="8145463" y="2576513"/>
          <p14:tracePt t="70699" x="8128000" y="2576513"/>
          <p14:tracePt t="70704" x="8110538" y="2576513"/>
          <p14:tracePt t="70712" x="8091488" y="2593975"/>
          <p14:tracePt t="70720" x="8074025" y="2593975"/>
          <p14:tracePt t="70728" x="8054975" y="2593975"/>
          <p14:tracePt t="70744" x="8037513" y="2593975"/>
          <p14:tracePt t="70771" x="8037513" y="2613025"/>
          <p14:tracePt t="70777" x="8018463" y="2613025"/>
          <p14:tracePt t="70787" x="8001000" y="2630488"/>
          <p14:tracePt t="70802" x="8001000" y="2649538"/>
          <p14:tracePt t="70810" x="7983538" y="2649538"/>
          <p14:tracePt t="70826" x="7964488" y="2667000"/>
          <p14:tracePt t="70859" x="7964488" y="2684463"/>
          <p14:tracePt t="70892" x="7947025" y="2703513"/>
          <p14:tracePt t="70899" x="7927975" y="2720975"/>
          <p14:tracePt t="70906" x="7910513" y="2740025"/>
          <p14:tracePt t="70915" x="7891463" y="2757488"/>
          <p14:tracePt t="70923" x="7874000" y="2794000"/>
          <p14:tracePt t="70931" x="7856538" y="2830513"/>
          <p14:tracePt t="70939" x="7837488" y="2847975"/>
          <p14:tracePt t="70948" x="7820025" y="2884488"/>
          <p14:tracePt t="70955" x="7800975" y="2921000"/>
          <p14:tracePt t="70965" x="7783513" y="2957513"/>
          <p14:tracePt t="70971" x="7764463" y="2994025"/>
          <p14:tracePt t="70981" x="7764463" y="3011488"/>
          <p14:tracePt t="70987" x="7747000" y="3030538"/>
          <p14:tracePt t="70997" x="7747000" y="3048000"/>
          <p14:tracePt t="71004" x="7747000" y="3065463"/>
          <p14:tracePt t="71037" x="7729538" y="3084513"/>
          <p14:tracePt t="71557" x="7729538" y="3101975"/>
          <p14:tracePt t="71563" x="7729538" y="3121025"/>
          <p14:tracePt t="71570" x="7710488" y="3138488"/>
          <p14:tracePt t="71578" x="7710488" y="3157538"/>
          <p14:tracePt t="71587" x="7710488" y="3192463"/>
          <p14:tracePt t="71594" x="7710488" y="3228975"/>
          <p14:tracePt t="71603" x="7710488" y="3265488"/>
          <p14:tracePt t="71611" x="7710488" y="3284538"/>
          <p14:tracePt t="71620" x="7710488" y="3319463"/>
          <p14:tracePt t="71628" x="7710488" y="3338513"/>
          <p14:tracePt t="71635" x="7710488" y="3375025"/>
          <p14:tracePt t="71643" x="7710488" y="3392488"/>
          <p14:tracePt t="71652" x="7710488" y="3411538"/>
          <p14:tracePt t="71667" x="7710488" y="3429000"/>
          <p14:tracePt t="71675" x="7710488" y="3446463"/>
          <p14:tracePt t="71684" x="7710488" y="3465513"/>
          <p14:tracePt t="71691" x="7729538" y="3465513"/>
          <p14:tracePt t="71717" x="7729538" y="3482975"/>
          <p14:tracePt t="71724" x="7747000" y="3482975"/>
          <p14:tracePt t="71802" x="7764463" y="3482975"/>
          <p14:tracePt t="71832" x="7783513" y="3482975"/>
          <p14:tracePt t="71846" x="7800975" y="3482975"/>
          <p14:tracePt t="71854" x="7820025" y="3482975"/>
          <p14:tracePt t="71862" x="7837488" y="3482975"/>
          <p14:tracePt t="71870" x="7856538" y="3482975"/>
          <p14:tracePt t="71880" x="7874000" y="3482975"/>
          <p14:tracePt t="71886" x="7891463" y="3482975"/>
          <p14:tracePt t="71894" x="7927975" y="3482975"/>
          <p14:tracePt t="71902" x="7947025" y="3482975"/>
          <p14:tracePt t="71911" x="7964488" y="3482975"/>
          <p14:tracePt t="71918" x="7983538" y="3482975"/>
          <p14:tracePt t="71926" x="8018463" y="3482975"/>
          <p14:tracePt t="71935" x="8037513" y="3482975"/>
          <p14:tracePt t="71943" x="8054975" y="3482975"/>
          <p14:tracePt t="71950" x="8074025" y="3482975"/>
          <p14:tracePt t="71959" x="8091488" y="3465513"/>
          <p14:tracePt t="71967" x="8110538" y="3465513"/>
          <p14:tracePt t="71983" x="8128000" y="3465513"/>
          <p14:tracePt t="71999" x="8128000" y="3446463"/>
          <p14:tracePt t="72964" x="8091488" y="3446463"/>
          <p14:tracePt t="72971" x="8054975" y="3446463"/>
          <p14:tracePt t="72978" x="8018463" y="3482975"/>
          <p14:tracePt t="72988" x="7983538" y="3502025"/>
          <p14:tracePt t="72995" x="7927975" y="3556000"/>
          <p14:tracePt t="73002" x="7891463" y="3592513"/>
          <p14:tracePt t="73010" x="7856538" y="3646488"/>
          <p14:tracePt t="73018" x="7820025" y="3700463"/>
          <p14:tracePt t="73027" x="7800975" y="3756025"/>
          <p14:tracePt t="73035" x="7764463" y="3827463"/>
          <p14:tracePt t="73043" x="7747000" y="3883025"/>
          <p14:tracePt t="73051" x="7729538" y="3954463"/>
          <p14:tracePt t="73059" x="7729538" y="4010025"/>
          <p14:tracePt t="73067" x="7710488" y="4081463"/>
          <p14:tracePt t="73075" x="7710488" y="4117975"/>
          <p14:tracePt t="73083" x="7710488" y="4173538"/>
          <p14:tracePt t="73092" x="7710488" y="4227513"/>
          <p14:tracePt t="73099" x="7710488" y="4281488"/>
          <p14:tracePt t="73108" x="7710488" y="4318000"/>
          <p14:tracePt t="73116" x="7710488" y="4371975"/>
          <p14:tracePt t="73125" x="7710488" y="4408488"/>
          <p14:tracePt t="73132" x="7693025" y="4445000"/>
          <p14:tracePt t="73140" x="7693025" y="4498975"/>
          <p14:tracePt t="73148" x="7693025" y="4535488"/>
          <p14:tracePt t="73157" x="7693025" y="4572000"/>
          <p14:tracePt t="73164" x="7693025" y="4589463"/>
          <p14:tracePt t="73172" x="7693025" y="4625975"/>
          <p14:tracePt t="73180" x="7693025" y="4662488"/>
          <p14:tracePt t="73189" x="7693025" y="4681538"/>
          <p14:tracePt t="73197" x="7693025" y="4699000"/>
          <p14:tracePt t="73213" x="7693025" y="4716463"/>
          <p14:tracePt t="73222" x="7693025" y="4735513"/>
          <p14:tracePt t="73230" x="7693025" y="4752975"/>
          <p14:tracePt t="73237" x="7693025" y="4772025"/>
          <p14:tracePt t="73246" x="7693025" y="4789488"/>
          <p14:tracePt t="73254" x="7710488" y="4808538"/>
          <p14:tracePt t="73263" x="7729538" y="4826000"/>
          <p14:tracePt t="73270" x="7747000" y="4843463"/>
          <p14:tracePt t="73279" x="7783513" y="4879975"/>
          <p14:tracePt t="73286" x="7800975" y="4899025"/>
          <p14:tracePt t="73295" x="7820025" y="4916488"/>
          <p14:tracePt t="73302" x="7874000" y="4953000"/>
          <p14:tracePt t="73310" x="7910513" y="4970463"/>
          <p14:tracePt t="73319" x="7947025" y="4989513"/>
          <p14:tracePt t="73326" x="7983538" y="5006975"/>
          <p14:tracePt t="73334" x="8018463" y="5043488"/>
          <p14:tracePt t="73346" x="8074025" y="5043488"/>
          <p14:tracePt t="73351" x="8110538" y="5062538"/>
          <p14:tracePt t="73359" x="8145463" y="5080000"/>
          <p14:tracePt t="73367" x="8181975" y="5097463"/>
          <p14:tracePt t="73375" x="8218488" y="5097463"/>
          <p14:tracePt t="73384" x="8255000" y="5097463"/>
          <p14:tracePt t="73391" x="8272463" y="5097463"/>
          <p14:tracePt t="73400" x="8308975" y="5097463"/>
          <p14:tracePt t="73407" x="8328025" y="5097463"/>
          <p14:tracePt t="73416" x="8345488" y="5097463"/>
          <p14:tracePt t="73423" x="8364538" y="5097463"/>
          <p14:tracePt t="73431" x="8382000" y="5080000"/>
          <p14:tracePt t="73439" x="8418513" y="5062538"/>
          <p14:tracePt t="73448" x="8418513" y="5026025"/>
          <p14:tracePt t="73456" x="8455025" y="4989513"/>
          <p14:tracePt t="73464" x="8455025" y="4953000"/>
          <p14:tracePt t="73472" x="8472488" y="4899025"/>
          <p14:tracePt t="73481" x="8472488" y="4843463"/>
          <p14:tracePt t="73488" x="8472488" y="4789488"/>
          <p14:tracePt t="73501" x="8472488" y="4752975"/>
          <p14:tracePt t="73505" x="8472488" y="4699000"/>
          <p14:tracePt t="73513" x="8472488" y="4645025"/>
          <p14:tracePt t="73522" x="8472488" y="4608513"/>
          <p14:tracePt t="73529" x="8455025" y="4572000"/>
          <p14:tracePt t="73538" x="8435975" y="4535488"/>
          <p14:tracePt t="73545" x="8418513" y="4518025"/>
          <p14:tracePt t="73554" x="8399463" y="4498975"/>
          <p14:tracePt t="73561" x="8364538" y="4481513"/>
          <p14:tracePt t="73569" x="8345488" y="4481513"/>
          <p14:tracePt t="73578" x="8308975" y="4462463"/>
          <p14:tracePt t="73584" x="8272463" y="4462463"/>
          <p14:tracePt t="73592" x="8218488" y="4462463"/>
          <p14:tracePt t="73601" x="8201025" y="4462463"/>
          <p14:tracePt t="73609" x="8128000" y="4462463"/>
          <p14:tracePt t="73617" x="8091488" y="4462463"/>
          <p14:tracePt t="73625" x="8037513" y="4462463"/>
          <p14:tracePt t="73633" x="7983538" y="4481513"/>
          <p14:tracePt t="73642" x="7947025" y="4498975"/>
          <p14:tracePt t="73649" x="7910513" y="4535488"/>
          <p14:tracePt t="73657" x="7874000" y="4554538"/>
          <p14:tracePt t="73666" x="7837488" y="4589463"/>
          <p14:tracePt t="73674" x="7820025" y="4608513"/>
          <p14:tracePt t="73683" x="7800975" y="4645025"/>
          <p14:tracePt t="73690" x="7783513" y="4681538"/>
          <p14:tracePt t="73698" x="7764463" y="4699000"/>
          <p14:tracePt t="73706" x="7764463" y="4716463"/>
          <p14:tracePt t="73722" x="7764463" y="4735513"/>
          <p14:tracePt t="73741" x="7764463" y="4752975"/>
          <p14:tracePt t="76390" x="7764463" y="4772025"/>
          <p14:tracePt t="76397" x="7764463" y="4808538"/>
          <p14:tracePt t="76403" x="7764463" y="4862513"/>
          <p14:tracePt t="76411" x="7764463" y="4916488"/>
          <p14:tracePt t="76420" x="7747000" y="4970463"/>
          <p14:tracePt t="76428" x="7747000" y="5006975"/>
          <p14:tracePt t="76437" x="7747000" y="5043488"/>
          <p14:tracePt t="76443" x="7747000" y="5080000"/>
          <p14:tracePt t="76453" x="7747000" y="5116513"/>
          <p14:tracePt t="76460" x="7747000" y="5133975"/>
          <p14:tracePt t="76476" x="7747000" y="5153025"/>
          <p14:tracePt t="79520" x="7764463" y="5153025"/>
          <p14:tracePt t="79526" x="7800975" y="5153025"/>
          <p14:tracePt t="79536" x="7820025" y="5153025"/>
          <p14:tracePt t="79543" x="7837488" y="5153025"/>
          <p14:tracePt t="79553" x="7856538" y="5153025"/>
          <p14:tracePt t="79559" x="7874000" y="5153025"/>
          <p14:tracePt t="79567" x="7891463" y="5153025"/>
          <p14:tracePt t="79575" x="7910513" y="5153025"/>
          <p14:tracePt t="79609" x="7927975" y="5153025"/>
          <p14:tracePt t="79644" x="7947025" y="5153025"/>
          <p14:tracePt t="79664" x="7964488" y="5133975"/>
          <p14:tracePt t="80065" x="7983538" y="5133975"/>
          <p14:tracePt t="80078" x="8001000" y="5133975"/>
          <p14:tracePt t="80110" x="8018463" y="5133975"/>
          <p14:tracePt t="80127" x="8037513" y="5133975"/>
          <p14:tracePt t="80151" x="8037513" y="5116513"/>
          <p14:tracePt t="80159" x="8054975" y="5116513"/>
          <p14:tracePt t="80193" x="8074025" y="5116513"/>
          <p14:tracePt t="80428" x="8091488" y="5116513"/>
          <p14:tracePt t="80777" x="8091488" y="5097463"/>
          <p14:tracePt t="83131" x="8091488" y="5080000"/>
          <p14:tracePt t="83137" x="8091488" y="5043488"/>
          <p14:tracePt t="83147" x="8091488" y="5026025"/>
          <p14:tracePt t="83153" x="8091488" y="4970463"/>
          <p14:tracePt t="83162" x="8091488" y="4899025"/>
          <p14:tracePt t="83169" x="8091488" y="4826000"/>
          <p14:tracePt t="83177" x="8091488" y="4752975"/>
          <p14:tracePt t="83185" x="8091488" y="4716463"/>
          <p14:tracePt t="83194" x="8091488" y="4645025"/>
          <p14:tracePt t="83202" x="8091488" y="4589463"/>
          <p14:tracePt t="83209" x="8091488" y="4518025"/>
          <p14:tracePt t="83219" x="8091488" y="4462463"/>
          <p14:tracePt t="83226" x="8091488" y="4427538"/>
          <p14:tracePt t="83236" x="8091488" y="4391025"/>
          <p14:tracePt t="83242" x="8091488" y="4354513"/>
          <p14:tracePt t="83251" x="8091488" y="4335463"/>
          <p14:tracePt t="83258" x="8091488" y="4300538"/>
          <p14:tracePt t="83268" x="8091488" y="4281488"/>
          <p14:tracePt t="83274" x="8091488" y="4244975"/>
          <p14:tracePt t="83282" x="8091488" y="4227513"/>
          <p14:tracePt t="83291" x="8091488" y="4173538"/>
          <p14:tracePt t="83299" x="8091488" y="4154488"/>
          <p14:tracePt t="83306" x="8091488" y="4117975"/>
          <p14:tracePt t="83320" x="8091488" y="4081463"/>
          <p14:tracePt t="83324" x="8091488" y="4046538"/>
          <p14:tracePt t="83331" x="8091488" y="4010025"/>
          <p14:tracePt t="83340" x="8091488" y="3973513"/>
          <p14:tracePt t="83347" x="8091488" y="3937000"/>
          <p14:tracePt t="83358" x="8091488" y="3919538"/>
          <p14:tracePt t="83363" x="8091488" y="3883025"/>
          <p14:tracePt t="83373" x="8091488" y="3863975"/>
          <p14:tracePt t="83379" x="8091488" y="3846513"/>
          <p14:tracePt t="83388" x="8091488" y="3827463"/>
          <p14:tracePt t="83395" x="8091488" y="3810000"/>
          <p14:tracePt t="83404" x="8110538" y="3792538"/>
          <p14:tracePt t="83412" x="8110538" y="3756025"/>
          <p14:tracePt t="83424" x="8110538" y="3736975"/>
          <p14:tracePt t="83428" x="8128000" y="3719513"/>
          <p14:tracePt t="83436" x="8128000" y="3700463"/>
          <p14:tracePt t="83444" x="8128000" y="3683000"/>
          <p14:tracePt t="83452" x="8145463" y="3665538"/>
          <p14:tracePt t="83462" x="8145463" y="3646488"/>
          <p14:tracePt t="83468" x="8145463" y="3609975"/>
          <p14:tracePt t="83477" x="8164513" y="3592513"/>
          <p14:tracePt t="83484" x="8164513" y="3573463"/>
          <p14:tracePt t="83495" x="8181975" y="3556000"/>
          <p14:tracePt t="83501" x="8181975" y="3538538"/>
          <p14:tracePt t="83509" x="8181975" y="3502025"/>
          <p14:tracePt t="83517" x="8181975" y="3482975"/>
          <p14:tracePt t="83527" x="8201025" y="3465513"/>
          <p14:tracePt t="83534" x="8201025" y="3446463"/>
          <p14:tracePt t="83541" x="8201025" y="3429000"/>
          <p14:tracePt t="83558" x="8201025" y="3411538"/>
          <p14:tracePt t="83566" x="8201025" y="3392488"/>
          <p14:tracePt t="83591" x="8201025" y="3375025"/>
          <p14:tracePt t="83598" x="8218488" y="3375025"/>
          <p14:tracePt t="87923" x="8218488" y="3392488"/>
          <p14:tracePt t="87968" x="8218488" y="3411538"/>
          <p14:tracePt t="87988" x="8218488" y="3429000"/>
          <p14:tracePt t="87994" x="8218488" y="3446463"/>
          <p14:tracePt t="88000" x="8218488" y="3482975"/>
          <p14:tracePt t="88008" x="8201025" y="3502025"/>
          <p14:tracePt t="88016" x="8201025" y="3556000"/>
          <p14:tracePt t="88025" x="8201025" y="3592513"/>
          <p14:tracePt t="88032" x="8181975" y="3629025"/>
          <p14:tracePt t="88040" x="8181975" y="3665538"/>
          <p14:tracePt t="88049" x="8181975" y="3700463"/>
          <p14:tracePt t="88057" x="8164513" y="3756025"/>
          <p14:tracePt t="88065" x="8164513" y="3792538"/>
          <p14:tracePt t="88073" x="8164513" y="3846513"/>
          <p14:tracePt t="88085" x="8164513" y="3883025"/>
          <p14:tracePt t="88089" x="8164513" y="3937000"/>
          <p14:tracePt t="88097" x="8164513" y="3973513"/>
          <p14:tracePt t="88105" x="8145463" y="4027488"/>
          <p14:tracePt t="88113" x="8145463" y="4064000"/>
          <p14:tracePt t="88122" x="8145463" y="4100513"/>
          <p14:tracePt t="88133" x="8145463" y="4137025"/>
          <p14:tracePt t="88137" x="8145463" y="4173538"/>
          <p14:tracePt t="88146" x="8145463" y="4208463"/>
          <p14:tracePt t="88154" x="8145463" y="4244975"/>
          <p14:tracePt t="88162" x="8145463" y="4281488"/>
          <p14:tracePt t="88170" x="8145463" y="4300538"/>
          <p14:tracePt t="88178" x="8145463" y="4318000"/>
          <p14:tracePt t="88187" x="8145463" y="4354513"/>
          <p14:tracePt t="88203" x="8145463" y="4371975"/>
          <p14:tracePt t="88212" x="8145463" y="4391025"/>
          <p14:tracePt t="88244" x="8145463" y="4408488"/>
          <p14:tracePt t="88373" x="8145463" y="4427538"/>
          <p14:tracePt t="88381" x="8145463" y="4445000"/>
          <p14:tracePt t="88389" x="8145463" y="4462463"/>
          <p14:tracePt t="88398" x="8145463" y="4481513"/>
          <p14:tracePt t="88413" x="8145463" y="4498975"/>
          <p14:tracePt t="88438" x="8128000" y="4518025"/>
          <p14:tracePt t="88773" x="8128000" y="4498975"/>
          <p14:tracePt t="88797" x="8128000" y="4481513"/>
          <p14:tracePt t="88811" x="8128000" y="4445000"/>
          <p14:tracePt t="88818" x="8128000" y="4408488"/>
          <p14:tracePt t="88826" x="8128000" y="4354513"/>
          <p14:tracePt t="88835" x="8128000" y="4281488"/>
          <p14:tracePt t="88842" x="8128000" y="4208463"/>
          <p14:tracePt t="88850" x="8128000" y="4100513"/>
          <p14:tracePt t="88858" x="8128000" y="4064000"/>
          <p14:tracePt t="88867" x="8128000" y="3990975"/>
          <p14:tracePt t="88874" x="8128000" y="3919538"/>
          <p14:tracePt t="88883" x="8128000" y="3846513"/>
          <p14:tracePt t="88890" x="8128000" y="3792538"/>
          <p14:tracePt t="88899" x="8128000" y="3736975"/>
          <p14:tracePt t="88906" x="8128000" y="3719513"/>
          <p14:tracePt t="88915" x="8128000" y="3683000"/>
          <p14:tracePt t="88923" x="8128000" y="3665538"/>
          <p14:tracePt t="88931" x="8128000" y="3646488"/>
          <p14:tracePt t="88947" x="8128000" y="3629025"/>
          <p14:tracePt t="88972" x="8128000" y="3609975"/>
          <p14:tracePt t="88989" x="8128000" y="3573463"/>
          <p14:tracePt t="88997" x="8128000" y="3556000"/>
          <p14:tracePt t="89005" x="8128000" y="3502025"/>
          <p14:tracePt t="89012" x="8128000" y="3465513"/>
          <p14:tracePt t="89022" x="8128000" y="3392488"/>
          <p14:tracePt t="89029" x="8145463" y="3319463"/>
          <p14:tracePt t="89038" x="8145463" y="3248025"/>
          <p14:tracePt t="89044" x="8145463" y="3228975"/>
          <p14:tracePt t="89052" x="8164513" y="3157538"/>
          <p14:tracePt t="89061" x="8164513" y="3084513"/>
          <p14:tracePt t="89068" x="8164513" y="3048000"/>
          <p14:tracePt t="89077" x="8181975" y="3030538"/>
          <p14:tracePt t="89089" x="8181975" y="2994025"/>
          <p14:tracePt t="89102" x="8181975" y="2974975"/>
          <p14:tracePt t="89118" x="8181975" y="2957513"/>
          <p14:tracePt t="89209" x="8181975" y="2974975"/>
          <p14:tracePt t="89216" x="8201025" y="2974975"/>
          <p14:tracePt t="89227" x="8201025" y="2994025"/>
          <p14:tracePt t="89231" x="8201025" y="3011488"/>
          <p14:tracePt t="89238" x="8201025" y="3048000"/>
          <p14:tracePt t="89249" x="8201025" y="3101975"/>
          <p14:tracePt t="89255" x="8218488" y="3138488"/>
          <p14:tracePt t="89264" x="8218488" y="3192463"/>
          <p14:tracePt t="89270" x="8218488" y="3284538"/>
          <p14:tracePt t="89280" x="8218488" y="3355975"/>
          <p14:tracePt t="89287" x="8218488" y="3446463"/>
          <p14:tracePt t="89295" x="8218488" y="3556000"/>
          <p14:tracePt t="89303" x="8218488" y="3592513"/>
          <p14:tracePt t="89312" x="8218488" y="3665538"/>
          <p14:tracePt t="89319" x="8218488" y="3736975"/>
          <p14:tracePt t="89327" x="8218488" y="3773488"/>
          <p14:tracePt t="89336" x="8218488" y="3810000"/>
          <p14:tracePt t="89344" x="8218488" y="3827463"/>
          <p14:tracePt t="89352" x="8218488" y="3846513"/>
          <p14:tracePt t="89370" x="8218488" y="3863975"/>
          <p14:tracePt t="89946" x="8237538" y="3863975"/>
          <p14:tracePt t="89952" x="8272463" y="3863975"/>
          <p14:tracePt t="89959" x="8291513" y="3863975"/>
          <p14:tracePt t="89968" x="8328025" y="3863975"/>
          <p14:tracePt t="89975" x="8345488" y="3863975"/>
          <p14:tracePt t="89986" x="8399463" y="3863975"/>
          <p14:tracePt t="89991" x="8418513" y="3863975"/>
          <p14:tracePt t="89999" x="8455025" y="3863975"/>
          <p14:tracePt t="90007" x="8509000" y="3863975"/>
          <p14:tracePt t="90015" x="8526463" y="3883025"/>
          <p14:tracePt t="90023" x="8599488" y="3883025"/>
          <p14:tracePt t="90031" x="8653463" y="3883025"/>
          <p14:tracePt t="90040" x="8709025" y="3883025"/>
          <p14:tracePt t="90047" x="8763000" y="3883025"/>
          <p14:tracePt t="90056" x="8816975" y="3883025"/>
          <p14:tracePt t="90063" x="8872538" y="3883025"/>
          <p14:tracePt t="90072" x="8963025" y="3900488"/>
          <p14:tracePt t="90080" x="8999538" y="3900488"/>
          <p14:tracePt t="90088" x="9090025" y="3919538"/>
          <p14:tracePt t="90096" x="9161463" y="3919538"/>
          <p14:tracePt t="90105" x="9234488" y="3937000"/>
          <p14:tracePt t="90112" x="9324975" y="3954463"/>
          <p14:tracePt t="90120" x="9398000" y="3973513"/>
          <p14:tracePt t="90128" x="9488488" y="3990975"/>
          <p14:tracePt t="90137" x="9598025" y="3990975"/>
          <p14:tracePt t="90144" x="9705975" y="4010025"/>
          <p14:tracePt t="90152" x="9815513" y="4027488"/>
          <p14:tracePt t="90160" x="9979025" y="4064000"/>
          <p14:tracePt t="90169" x="10106025" y="4081463"/>
          <p14:tracePt t="90177" x="10250488" y="4100513"/>
          <p14:tracePt t="90185" x="10377488" y="4137025"/>
          <p14:tracePt t="90193" x="10431463" y="4137025"/>
          <p14:tracePt t="90201" x="10523538" y="4154488"/>
          <p14:tracePt t="90211" x="10594975" y="4173538"/>
          <p14:tracePt t="90217" x="10668000" y="4191000"/>
          <p14:tracePt t="90227" x="10721975" y="4208463"/>
          <p14:tracePt t="90234" x="10777538" y="4227513"/>
          <p14:tracePt t="90243" x="10795000" y="4244975"/>
          <p14:tracePt t="90252" x="10831513" y="4244975"/>
          <p14:tracePt t="90261" x="10868025" y="4264025"/>
          <p14:tracePt t="90266" x="10885488" y="4264025"/>
          <p14:tracePt t="90276" x="10885488" y="4281488"/>
          <p14:tracePt t="90723" x="10904538" y="4281488"/>
          <p14:tracePt t="90730" x="10922000" y="4264025"/>
          <p14:tracePt t="90736" x="10958513" y="4244975"/>
          <p14:tracePt t="90744" x="10995025" y="4227513"/>
          <p14:tracePt t="90751" x="11031538" y="4208463"/>
          <p14:tracePt t="90763" x="11049000" y="4191000"/>
          <p14:tracePt t="90767" x="11066463" y="4173538"/>
          <p14:tracePt t="90776" x="11122025" y="4137025"/>
          <p14:tracePt t="90784" x="11158538" y="4117975"/>
          <p14:tracePt t="90793" x="11193463" y="4081463"/>
          <p14:tracePt t="90801" x="11249025" y="4046538"/>
          <p14:tracePt t="90808" x="11266488" y="4010025"/>
          <p14:tracePt t="90818" x="11303000" y="3990975"/>
          <p14:tracePt t="90825" x="11320463" y="3954463"/>
          <p14:tracePt t="90832" x="11356975" y="3919538"/>
          <p14:tracePt t="90840" x="11376025" y="3883025"/>
          <p14:tracePt t="90848" x="11376025" y="3863975"/>
          <p14:tracePt t="90857" x="11393488" y="3810000"/>
          <p14:tracePt t="90865" x="11393488" y="3756025"/>
          <p14:tracePt t="90874" x="11393488" y="3700463"/>
          <p14:tracePt t="90881" x="11393488" y="3646488"/>
          <p14:tracePt t="90891" x="11393488" y="3592513"/>
          <p14:tracePt t="90897" x="11393488" y="3556000"/>
          <p14:tracePt t="90907" x="11356975" y="3519488"/>
          <p14:tracePt t="90913" x="11339513" y="3465513"/>
          <p14:tracePt t="90923" x="11320463" y="3429000"/>
          <p14:tracePt t="90929" x="11285538" y="3392488"/>
          <p14:tracePt t="90938" x="11266488" y="3355975"/>
          <p14:tracePt t="90946" x="11249025" y="3319463"/>
          <p14:tracePt t="90956" x="11229975" y="3302000"/>
          <p14:tracePt t="90962" x="11212513" y="3265488"/>
          <p14:tracePt t="90970" x="11193463" y="3248025"/>
          <p14:tracePt t="90978" x="11193463" y="3228975"/>
          <p14:tracePt t="90991" x="11158538" y="3211513"/>
          <p14:tracePt t="90996" x="11158538" y="3192463"/>
          <p14:tracePt t="91002" x="11139488" y="3175000"/>
          <p14:tracePt t="91012" x="11122025" y="3157538"/>
          <p14:tracePt t="91018" x="11102975" y="3138488"/>
          <p14:tracePt t="91028" x="11085513" y="3121025"/>
          <p14:tracePt t="91034" x="11066463" y="3101975"/>
          <p14:tracePt t="91043" x="11049000" y="3101975"/>
          <p14:tracePt t="91050" x="11012488" y="3084513"/>
          <p14:tracePt t="91059" x="10995025" y="3065463"/>
          <p14:tracePt t="91067" x="10958513" y="3065463"/>
          <p14:tracePt t="91075" x="10922000" y="3048000"/>
          <p14:tracePt t="91083" x="10904538" y="3048000"/>
          <p14:tracePt t="91092" x="10868025" y="3030538"/>
          <p14:tracePt t="91099" x="10848975" y="3030538"/>
          <p14:tracePt t="91107" x="10831513" y="3030538"/>
          <p14:tracePt t="91116" x="10795000" y="3030538"/>
          <p14:tracePt t="91125" x="10777538" y="3030538"/>
          <p14:tracePt t="91132" x="10741025" y="3030538"/>
          <p14:tracePt t="91140" x="10721975" y="3030538"/>
          <p14:tracePt t="91148" x="10685463" y="3030538"/>
          <p14:tracePt t="91157" x="10668000" y="3030538"/>
          <p14:tracePt t="91164" x="10650538" y="3030538"/>
          <p14:tracePt t="91172" x="10631488" y="3030538"/>
          <p14:tracePt t="91180" x="10614025" y="3030538"/>
          <p14:tracePt t="91190" x="10577513" y="3048000"/>
          <p14:tracePt t="91197" x="10541000" y="3065463"/>
          <p14:tracePt t="91204" x="10541000" y="3084513"/>
          <p14:tracePt t="91213" x="10504488" y="3101975"/>
          <p14:tracePt t="91221" x="10467975" y="3157538"/>
          <p14:tracePt t="91229" x="10450513" y="3211513"/>
          <p14:tracePt t="91237" x="10414000" y="3265488"/>
          <p14:tracePt t="91245" x="10377488" y="3319463"/>
          <p14:tracePt t="91254" x="10340975" y="3375025"/>
          <p14:tracePt t="91262" x="10304463" y="3446463"/>
          <p14:tracePt t="91269" x="10269538" y="3502025"/>
          <p14:tracePt t="91279" x="10233025" y="3573463"/>
          <p14:tracePt t="91286" x="10196513" y="3646488"/>
          <p14:tracePt t="91295" x="10160000" y="3700463"/>
          <p14:tracePt t="91302" x="10123488" y="3773488"/>
          <p14:tracePt t="91312" x="10086975" y="3846513"/>
          <p14:tracePt t="91321" x="10050463" y="3900488"/>
          <p14:tracePt t="91329" x="10033000" y="3990975"/>
          <p14:tracePt t="91337" x="9979025" y="4046538"/>
          <p14:tracePt t="91343" x="9979025" y="4081463"/>
          <p14:tracePt t="91351" x="9942513" y="4137025"/>
          <p14:tracePt t="91360" x="9923463" y="4208463"/>
          <p14:tracePt t="91366" x="9923463" y="4264025"/>
          <p14:tracePt t="91377" x="9888538" y="4335463"/>
          <p14:tracePt t="91382" x="9869488" y="4371975"/>
          <p14:tracePt t="91393" x="9869488" y="4408488"/>
          <p14:tracePt t="91399" x="9852025" y="4462463"/>
          <p14:tracePt t="91410" x="9832975" y="4535488"/>
          <p14:tracePt t="91415" x="9832975" y="4554538"/>
          <p14:tracePt t="91427" x="9815513" y="4608513"/>
          <p14:tracePt t="91431" x="9815513" y="4662488"/>
          <p14:tracePt t="91444" x="9796463" y="4699000"/>
          <p14:tracePt t="91448" x="9796463" y="4772025"/>
          <p14:tracePt t="91460" x="9779000" y="4843463"/>
          <p14:tracePt t="91464" x="9779000" y="4899025"/>
          <p14:tracePt t="91477" x="9779000" y="4953000"/>
          <p14:tracePt t="91481" x="9779000" y="4989513"/>
          <p14:tracePt t="91494" x="9779000" y="5043488"/>
          <p14:tracePt t="91497" x="9779000" y="5116513"/>
          <p14:tracePt t="91511" x="9779000" y="5207000"/>
          <p14:tracePt t="91515" x="9779000" y="5260975"/>
          <p14:tracePt t="91527" x="9779000" y="5334000"/>
          <p14:tracePt t="91531" x="9779000" y="5407025"/>
          <p14:tracePt t="91544" x="9779000" y="5461000"/>
          <p14:tracePt t="91548" x="9779000" y="5534025"/>
          <p14:tracePt t="91561" x="9796463" y="5605463"/>
          <p14:tracePt t="91565" x="9815513" y="5641975"/>
          <p14:tracePt t="91578" x="9832975" y="5697538"/>
          <p14:tracePt t="91581" x="9852025" y="5751513"/>
          <p14:tracePt t="91594" x="9888538" y="5805488"/>
          <p14:tracePt t="91596" x="9906000" y="5859463"/>
          <p14:tracePt t="91601" x="9942513" y="5895975"/>
          <p14:tracePt t="91610" x="9959975" y="5932488"/>
          <p14:tracePt t="91618" x="10015538" y="5986463"/>
          <p14:tracePt t="91627" x="10050463" y="6042025"/>
          <p14:tracePt t="91634" x="10106025" y="6059488"/>
          <p14:tracePt t="91644" x="10142538" y="6113463"/>
          <p14:tracePt t="91650" x="10196513" y="6149975"/>
          <p14:tracePt t="91660" x="10269538" y="6186488"/>
          <p14:tracePt t="91666" x="10323513" y="6240463"/>
          <p14:tracePt t="91677" x="10396538" y="6276975"/>
          <p14:tracePt t="91682" x="10467975" y="6313488"/>
          <p14:tracePt t="91694" x="10558463" y="6350000"/>
          <p14:tracePt t="91698" x="10631488" y="6386513"/>
          <p14:tracePt t="91710" x="10741025" y="6423025"/>
          <p14:tracePt t="91715" x="10831513" y="6459538"/>
          <p14:tracePt t="91727" x="10922000" y="6477000"/>
          <p14:tracePt t="91731" x="11012488" y="6513513"/>
          <p14:tracePt t="91744" x="11102975" y="6530975"/>
          <p14:tracePt t="91748" x="11176000" y="6567488"/>
          <p14:tracePt t="91761" x="11229975" y="6567488"/>
          <p14:tracePt t="91765" x="11339513" y="6604000"/>
          <p14:tracePt t="91777" x="11430000" y="6604000"/>
          <p14:tracePt t="91781" x="11503025" y="6621463"/>
          <p14:tracePt t="91794" x="11593513" y="6621463"/>
          <p14:tracePt t="91797" x="11647488" y="6621463"/>
          <p14:tracePt t="91811" x="11684000" y="6621463"/>
          <p14:tracePt t="91815" x="11737975" y="6621463"/>
          <p14:tracePt t="91827" x="11774488" y="6604000"/>
          <p14:tracePt t="91831" x="11828463" y="6567488"/>
          <p14:tracePt t="91844" x="11901488" y="6530975"/>
          <p14:tracePt t="91849" x="11938000" y="6477000"/>
          <p14:tracePt t="91861" x="11955463" y="6423025"/>
          <p14:tracePt t="91865" x="11991975" y="6367463"/>
          <p14:tracePt t="91877" x="12011025" y="6313488"/>
          <p14:tracePt t="91879" x="12047538" y="6240463"/>
          <p14:tracePt t="91885" x="12065000" y="6169025"/>
          <p14:tracePt t="91895" x="12082463" y="6078538"/>
          <p14:tracePt t="91901" x="12082463" y="6022975"/>
          <p14:tracePt t="91910" x="12101513" y="5932488"/>
          <p14:tracePt t="91918" x="12101513" y="5842000"/>
          <p14:tracePt t="91927" x="12101513" y="5751513"/>
          <p14:tracePt t="91933" x="12101513" y="5661025"/>
          <p14:tracePt t="91944" x="12101513" y="5570538"/>
          <p14:tracePt t="91950" x="12101513" y="5478463"/>
          <p14:tracePt t="91960" x="12101513" y="5443538"/>
          <p14:tracePt t="91965" x="12065000" y="5297488"/>
          <p14:tracePt t="91977" x="12047538" y="5224463"/>
          <p14:tracePt t="91983" x="12011025" y="5153025"/>
          <p14:tracePt t="91994" x="11974513" y="5080000"/>
          <p14:tracePt t="91998" x="11938000" y="5006975"/>
          <p14:tracePt t="92011" x="11920538" y="4989513"/>
          <p14:tracePt t="92015" x="11884025" y="4935538"/>
          <p14:tracePt t="92027" x="11847513" y="4879975"/>
          <p14:tracePt t="92031" x="11811000" y="4843463"/>
          <p14:tracePt t="92044" x="11774488" y="4808538"/>
          <p14:tracePt t="92049" x="11757025" y="4772025"/>
          <p14:tracePt t="92060" x="11720513" y="4752975"/>
          <p14:tracePt t="92064" x="11701463" y="4716463"/>
          <p14:tracePt t="92077" x="11666538" y="4699000"/>
          <p14:tracePt t="92082" x="11647488" y="4681538"/>
          <p14:tracePt t="92094" x="11630025" y="4662488"/>
          <p14:tracePt t="92098" x="11610975" y="4645025"/>
          <p14:tracePt t="92111" x="11593513" y="4625975"/>
          <p14:tracePt t="92115" x="11574463" y="4625975"/>
          <p14:tracePt t="92127" x="11557000" y="4608513"/>
          <p14:tracePt t="92146" x="11539538" y="4608513"/>
          <p14:tracePt t="92152" x="11539538" y="4589463"/>
          <p14:tracePt t="94137" x="11684000" y="4554538"/>
          <p14:tracePt t="94144" x="11828463" y="4445000"/>
          <p14:tracePt t="94150" x="11974513" y="4335463"/>
          <p14:tracePt t="94158" x="12138025" y="4227513"/>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altLang="zh-CN" dirty="0"/>
              <a:t>Some Efforts to </a:t>
            </a:r>
            <a:r>
              <a:rPr lang="en-US" sz="3600" dirty="0"/>
              <a:t>Data Bias</a:t>
            </a:r>
            <a:endParaRPr lang="en-US" dirty="0"/>
          </a:p>
        </p:txBody>
      </p:sp>
      <p:sp>
        <p:nvSpPr>
          <p:cNvPr id="5" name="TextBox 4">
            <a:extLst>
              <a:ext uri="{FF2B5EF4-FFF2-40B4-BE49-F238E27FC236}">
                <a16:creationId xmlns:a16="http://schemas.microsoft.com/office/drawing/2014/main" id="{F345FCC3-6269-F447-B90F-599EBAF51388}"/>
              </a:ext>
            </a:extLst>
          </p:cNvPr>
          <p:cNvSpPr txBox="1"/>
          <p:nvPr/>
        </p:nvSpPr>
        <p:spPr>
          <a:xfrm>
            <a:off x="1325805" y="6468717"/>
            <a:ext cx="9540389" cy="307777"/>
          </a:xfrm>
          <a:prstGeom prst="rect">
            <a:avLst/>
          </a:prstGeom>
          <a:noFill/>
        </p:spPr>
        <p:txBody>
          <a:bodyPr wrap="square">
            <a:spAutoFit/>
          </a:bodyPr>
          <a:lstStyle/>
          <a:p>
            <a:pPr lvl="0" algn="ctr">
              <a:defRPr/>
            </a:pPr>
            <a:r>
              <a:rPr lang="en-US" sz="1400" dirty="0"/>
              <a:t>Sun</a:t>
            </a:r>
            <a:r>
              <a:rPr kumimoji="0" lang="en-US" sz="1400" b="0" i="0" u="none" strike="noStrike" kern="1200" cap="none" spc="0" normalizeH="0" baseline="0" noProof="0" dirty="0">
                <a:ln>
                  <a:noFill/>
                </a:ln>
                <a:solidFill>
                  <a:srgbClr val="505050"/>
                </a:solidFill>
                <a:effectLst/>
                <a:uLnTx/>
                <a:uFillTx/>
                <a:latin typeface="Segoe UI"/>
                <a:ea typeface="+mn-ea"/>
                <a:cs typeface="+mn-cs"/>
              </a:rPr>
              <a:t> et al., </a:t>
            </a:r>
            <a:r>
              <a:rPr lang="en-US" sz="1400" i="1" dirty="0"/>
              <a:t>Mitigating Gender Bias in Natural Language Processing: Literature Review</a:t>
            </a:r>
            <a:r>
              <a:rPr kumimoji="0" lang="en-US" sz="1400" b="0" i="0" u="none" strike="noStrike" kern="1200" cap="none" spc="0" normalizeH="0" baseline="0" noProof="0" dirty="0">
                <a:ln>
                  <a:noFill/>
                </a:ln>
                <a:solidFill>
                  <a:srgbClr val="505050"/>
                </a:solidFill>
                <a:effectLst/>
                <a:uLnTx/>
                <a:uFillTx/>
                <a:latin typeface="Segoe UI"/>
                <a:ea typeface="+mn-ea"/>
                <a:cs typeface="+mn-cs"/>
              </a:rPr>
              <a:t>, ACL 20</a:t>
            </a:r>
            <a:r>
              <a:rPr kumimoji="0" lang="en-US" altLang="zh-CN" sz="1400" b="0" i="0" u="none" strike="noStrike" kern="1200" cap="none" spc="0" normalizeH="0" baseline="0" noProof="0" dirty="0">
                <a:ln>
                  <a:noFill/>
                </a:ln>
                <a:solidFill>
                  <a:srgbClr val="505050"/>
                </a:solidFill>
                <a:effectLst/>
                <a:uLnTx/>
                <a:uFillTx/>
                <a:latin typeface="Segoe UI"/>
                <a:ea typeface="+mn-ea"/>
                <a:cs typeface="+mn-cs"/>
              </a:rPr>
              <a:t>19</a:t>
            </a:r>
            <a:r>
              <a:rPr kumimoji="0" lang="en-US" sz="1400" b="0" i="0" u="none" strike="noStrike" kern="1200" cap="none" spc="0" normalizeH="0" baseline="0" noProof="0" dirty="0">
                <a:ln>
                  <a:noFill/>
                </a:ln>
                <a:solidFill>
                  <a:srgbClr val="505050"/>
                </a:solidFill>
                <a:effectLst/>
                <a:uLnTx/>
                <a:uFillTx/>
                <a:latin typeface="Segoe UI"/>
                <a:ea typeface="+mn-ea"/>
                <a:cs typeface="+mn-cs"/>
              </a:rPr>
              <a:t>.</a:t>
            </a:r>
          </a:p>
        </p:txBody>
      </p:sp>
      <p:pic>
        <p:nvPicPr>
          <p:cNvPr id="4" name="Picture 3">
            <a:extLst>
              <a:ext uri="{FF2B5EF4-FFF2-40B4-BE49-F238E27FC236}">
                <a16:creationId xmlns:a16="http://schemas.microsoft.com/office/drawing/2014/main" id="{4AC8F707-0D25-6043-B229-D17A936CF6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568" y="1922016"/>
            <a:ext cx="6498402" cy="3686537"/>
          </a:xfrm>
          <a:prstGeom prst="rect">
            <a:avLst/>
          </a:prstGeom>
        </p:spPr>
      </p:pic>
      <p:pic>
        <p:nvPicPr>
          <p:cNvPr id="7" name="Picture 6">
            <a:extLst>
              <a:ext uri="{FF2B5EF4-FFF2-40B4-BE49-F238E27FC236}">
                <a16:creationId xmlns:a16="http://schemas.microsoft.com/office/drawing/2014/main" id="{59446E6F-A629-8D49-803D-F351B93F58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5420" y="2252364"/>
            <a:ext cx="5215000" cy="2088142"/>
          </a:xfrm>
          <a:prstGeom prst="rect">
            <a:avLst/>
          </a:prstGeom>
        </p:spPr>
      </p:pic>
      <p:sp>
        <p:nvSpPr>
          <p:cNvPr id="8" name="Rectangle 7">
            <a:extLst>
              <a:ext uri="{FF2B5EF4-FFF2-40B4-BE49-F238E27FC236}">
                <a16:creationId xmlns:a16="http://schemas.microsoft.com/office/drawing/2014/main" id="{21681407-1664-B34D-9CB2-5FE604A466BC}"/>
              </a:ext>
            </a:extLst>
          </p:cNvPr>
          <p:cNvSpPr/>
          <p:nvPr/>
        </p:nvSpPr>
        <p:spPr>
          <a:xfrm>
            <a:off x="7498990" y="4386663"/>
            <a:ext cx="4426090" cy="646331"/>
          </a:xfrm>
          <a:prstGeom prst="rect">
            <a:avLst/>
          </a:prstGeom>
        </p:spPr>
        <p:txBody>
          <a:bodyPr wrap="square">
            <a:spAutoFit/>
          </a:bodyPr>
          <a:lstStyle/>
          <a:p>
            <a:r>
              <a:rPr lang="en-US" dirty="0"/>
              <a:t>Debiasing methods can be categorized according to how they affect the model. </a:t>
            </a:r>
            <a:endParaRPr lang="en-CN" dirty="0"/>
          </a:p>
        </p:txBody>
      </p:sp>
      <p:pic>
        <p:nvPicPr>
          <p:cNvPr id="6" name="Audio 5">
            <a:hlinkClick r:id="" action="ppaction://media"/>
            <a:extLst>
              <a:ext uri="{FF2B5EF4-FFF2-40B4-BE49-F238E27FC236}">
                <a16:creationId xmlns:a16="http://schemas.microsoft.com/office/drawing/2014/main" id="{9740167B-18DE-6346-AC41-3C1B729C6F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8008154"/>
      </p:ext>
    </p:extLst>
  </p:cSld>
  <p:clrMapOvr>
    <a:masterClrMapping/>
  </p:clrMapOvr>
  <mc:AlternateContent xmlns:mc="http://schemas.openxmlformats.org/markup-compatibility/2006" xmlns:p14="http://schemas.microsoft.com/office/powerpoint/2010/main">
    <mc:Choice Requires="p14">
      <p:transition spd="slow" p14:dur="2000" advTm="73756"/>
    </mc:Choice>
    <mc:Fallback xmlns="">
      <p:transition spd="slow" advTm="73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1751" x="3719513" y="6767513"/>
          <p14:tracePt t="71758" x="3883025" y="6677025"/>
          <p14:tracePt t="71762" x="4046538" y="6621463"/>
          <p14:tracePt t="71770" x="4264025" y="6567488"/>
          <p14:tracePt t="71778" x="4371975" y="6550025"/>
          <p14:tracePt t="71787" x="4554538" y="6513513"/>
          <p14:tracePt t="71794" x="4699000" y="6513513"/>
          <p14:tracePt t="71803" x="4879975" y="6513513"/>
          <p14:tracePt t="71810" x="5006975" y="6513513"/>
          <p14:tracePt t="71823" x="5080000" y="6513513"/>
          <p14:tracePt t="71827" x="5170488" y="6513513"/>
          <p14:tracePt t="71835" x="5243513" y="6513513"/>
          <p14:tracePt t="71843" x="5297488" y="6513513"/>
          <p14:tracePt t="71851" x="5334000" y="6513513"/>
          <p14:tracePt t="71861" x="5351463" y="6513513"/>
          <p14:tracePt t="71877" x="5370513" y="6513513"/>
          <p14:tracePt t="71900" x="5387975" y="6513513"/>
          <p14:tracePt t="71910" x="5387975" y="6530975"/>
          <p14:tracePt t="71942" x="5407025" y="6530975"/>
          <p14:tracePt t="71949" x="5424488" y="6550025"/>
          <p14:tracePt t="71957" x="5443538" y="6550025"/>
          <p14:tracePt t="71964" x="5478463" y="6567488"/>
          <p14:tracePt t="71973" x="5514975" y="6586538"/>
          <p14:tracePt t="71981" x="5588000" y="6604000"/>
          <p14:tracePt t="71989" x="5661025" y="6640513"/>
          <p14:tracePt t="71998" x="5751513" y="6657975"/>
          <p14:tracePt t="72005" x="5842000" y="6694488"/>
          <p14:tracePt t="72013" x="5878513" y="6694488"/>
          <p14:tracePt t="72021" x="5951538" y="6694488"/>
          <p14:tracePt t="72029" x="6005513" y="6713538"/>
          <p14:tracePt t="72037" x="6059488" y="6713538"/>
          <p14:tracePt t="72046" x="6096000" y="6713538"/>
          <p14:tracePt t="72054" x="6132513" y="6713538"/>
          <p14:tracePt t="72061" x="6149975" y="6713538"/>
          <p14:tracePt t="72069" x="6169025" y="6713538"/>
          <p14:tracePt t="72086" x="6186488" y="6694488"/>
          <p14:tracePt t="72094" x="6205538" y="6694488"/>
          <p14:tracePt t="72102" x="6205538" y="6677025"/>
          <p14:tracePt t="72110" x="6223000" y="6677025"/>
          <p14:tracePt t="72127" x="6240463" y="6677025"/>
          <p14:tracePt t="72136" x="6240463" y="6657975"/>
          <p14:tracePt t="72143" x="6259513" y="6657975"/>
          <p14:tracePt t="72153" x="6276975" y="6657975"/>
          <p14:tracePt t="72168" x="6296025" y="6657975"/>
          <p14:tracePt t="72175" x="6313488" y="6657975"/>
          <p14:tracePt t="72184" x="6332538" y="6657975"/>
          <p14:tracePt t="72191" x="6350000" y="6657975"/>
          <p14:tracePt t="72199" x="6367463" y="6657975"/>
          <p14:tracePt t="72207" x="6403975" y="6657975"/>
          <p14:tracePt t="72215" x="6423025" y="6640513"/>
          <p14:tracePt t="72224" x="6440488" y="6640513"/>
          <p14:tracePt t="72249" x="6459538" y="6640513"/>
          <p14:tracePt t="72584" x="6477000" y="6640513"/>
          <p14:tracePt t="72591" x="6694488" y="6640513"/>
          <p14:tracePt t="72597" x="6967538" y="6640513"/>
          <p14:tracePt t="72604" x="7312025" y="6640513"/>
          <p14:tracePt t="72612" x="7764463" y="6640513"/>
          <p14:tracePt t="72621" x="8291513" y="6640513"/>
          <p14:tracePt t="72629" x="9507538" y="6713538"/>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dirty="0"/>
              <a:t>3 Issues of Current Benchmarks</a:t>
            </a:r>
          </a:p>
        </p:txBody>
      </p:sp>
      <p:grpSp>
        <p:nvGrpSpPr>
          <p:cNvPr id="9" name="Group 8">
            <a:extLst>
              <a:ext uri="{FF2B5EF4-FFF2-40B4-BE49-F238E27FC236}">
                <a16:creationId xmlns:a16="http://schemas.microsoft.com/office/drawing/2014/main" id="{7B45A51F-FDA5-4E43-9BAC-47595046A4E4}"/>
              </a:ext>
            </a:extLst>
          </p:cNvPr>
          <p:cNvGrpSpPr/>
          <p:nvPr/>
        </p:nvGrpSpPr>
        <p:grpSpPr>
          <a:xfrm>
            <a:off x="529459" y="2266691"/>
            <a:ext cx="11133081" cy="2324618"/>
            <a:chOff x="169233" y="2266691"/>
            <a:chExt cx="11133081" cy="2324618"/>
          </a:xfrm>
        </p:grpSpPr>
        <p:sp>
          <p:nvSpPr>
            <p:cNvPr id="6" name="TextBox 5">
              <a:extLst>
                <a:ext uri="{FF2B5EF4-FFF2-40B4-BE49-F238E27FC236}">
                  <a16:creationId xmlns:a16="http://schemas.microsoft.com/office/drawing/2014/main" id="{BDD5F850-6809-4787-8961-57463C87BCA1}"/>
                </a:ext>
              </a:extLst>
            </p:cNvPr>
            <p:cNvSpPr txBox="1"/>
            <p:nvPr/>
          </p:nvSpPr>
          <p:spPr>
            <a:xfrm>
              <a:off x="169233" y="4191199"/>
              <a:ext cx="3293245" cy="400110"/>
            </a:xfrm>
            <a:prstGeom prst="rect">
              <a:avLst/>
            </a:prstGeom>
            <a:noFill/>
          </p:spPr>
          <p:txBody>
            <a:bodyPr wrap="square">
              <a:spAutoFit/>
            </a:bodyPr>
            <a:lstStyle/>
            <a:p>
              <a:pPr algn="ctr"/>
              <a:r>
                <a:rPr lang="en-US" sz="2000" b="1" dirty="0">
                  <a:solidFill>
                    <a:srgbClr val="CBD6F0"/>
                  </a:solidFill>
                </a:rPr>
                <a:t>Robustness </a:t>
              </a:r>
              <a:r>
                <a:rPr lang="en-US" altLang="zh-CN" sz="2000" b="1" dirty="0">
                  <a:solidFill>
                    <a:srgbClr val="CBD6F0"/>
                  </a:solidFill>
                </a:rPr>
                <a:t>Measurement</a:t>
              </a:r>
              <a:endParaRPr lang="en-US" sz="1800" b="1" dirty="0">
                <a:solidFill>
                  <a:srgbClr val="CBD6F0"/>
                </a:solidFill>
              </a:endParaRPr>
            </a:p>
          </p:txBody>
        </p:sp>
        <p:pic>
          <p:nvPicPr>
            <p:cNvPr id="3074" name="Picture 2" descr="Why Do People Say 'Bias' Instead of 'Biased'? | Mental Floss">
              <a:extLst>
                <a:ext uri="{FF2B5EF4-FFF2-40B4-BE49-F238E27FC236}">
                  <a16:creationId xmlns:a16="http://schemas.microsoft.com/office/drawing/2014/main" id="{ABFE6796-F559-4D2C-8FFF-D4BB2B22863C}"/>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4696440" y="2266691"/>
              <a:ext cx="2888562" cy="1943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7B589A-0444-40BC-9966-7D65B6271F08}"/>
                </a:ext>
              </a:extLst>
            </p:cNvPr>
            <p:cNvSpPr txBox="1"/>
            <p:nvPr/>
          </p:nvSpPr>
          <p:spPr>
            <a:xfrm>
              <a:off x="4538820" y="4191199"/>
              <a:ext cx="3203802" cy="400110"/>
            </a:xfrm>
            <a:prstGeom prst="rect">
              <a:avLst/>
            </a:prstGeom>
            <a:noFill/>
          </p:spPr>
          <p:txBody>
            <a:bodyPr wrap="square">
              <a:spAutoFit/>
            </a:bodyPr>
            <a:lstStyle/>
            <a:p>
              <a:pPr algn="ctr"/>
              <a:r>
                <a:rPr lang="en-US" altLang="zh-CN" sz="2000" b="1" dirty="0">
                  <a:solidFill>
                    <a:srgbClr val="CBD6F0"/>
                  </a:solidFill>
                </a:rPr>
                <a:t>Data Bias</a:t>
              </a:r>
              <a:endParaRPr lang="en-US" sz="1800" b="1" dirty="0">
                <a:solidFill>
                  <a:srgbClr val="CBD6F0"/>
                </a:solidFill>
              </a:endParaRPr>
            </a:p>
          </p:txBody>
        </p:sp>
        <p:pic>
          <p:nvPicPr>
            <p:cNvPr id="4098" name="Picture 2" descr="The Most Common Evaluation Metrics In NLP | by Kurtis Pykes | Apr, 2021 |  Towards Data Science">
              <a:extLst>
                <a:ext uri="{FF2B5EF4-FFF2-40B4-BE49-F238E27FC236}">
                  <a16:creationId xmlns:a16="http://schemas.microsoft.com/office/drawing/2014/main" id="{FB1374E8-C2C7-4B12-87CC-C171D63533D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976584" y="2463967"/>
              <a:ext cx="2322819" cy="15485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FB99DD-0808-4A83-A1A8-573D6BFCCC61}"/>
                </a:ext>
              </a:extLst>
            </p:cNvPr>
            <p:cNvSpPr txBox="1"/>
            <p:nvPr/>
          </p:nvSpPr>
          <p:spPr>
            <a:xfrm>
              <a:off x="8976584" y="4191199"/>
              <a:ext cx="2325730" cy="400110"/>
            </a:xfrm>
            <a:prstGeom prst="rect">
              <a:avLst/>
            </a:prstGeom>
            <a:noFill/>
          </p:spPr>
          <p:txBody>
            <a:bodyPr wrap="square">
              <a:spAutoFit/>
            </a:bodyPr>
            <a:lstStyle/>
            <a:p>
              <a:pPr algn="ctr"/>
              <a:r>
                <a:rPr lang="en-US" altLang="zh-CN" sz="2000" b="1" dirty="0">
                  <a:solidFill>
                    <a:srgbClr val="002050"/>
                  </a:solidFill>
                </a:rPr>
                <a:t>Evaluation Metric</a:t>
              </a:r>
              <a:endParaRPr lang="en-US" sz="1800" b="1" dirty="0">
                <a:solidFill>
                  <a:srgbClr val="002050"/>
                </a:solidFill>
              </a:endParaRPr>
            </a:p>
          </p:txBody>
        </p:sp>
        <p:pic>
          <p:nvPicPr>
            <p:cNvPr id="4" name="Picture 2" descr="A collage of a pig&#10;&#10;Description automatically generated with medium confidence">
              <a:extLst>
                <a:ext uri="{FF2B5EF4-FFF2-40B4-BE49-F238E27FC236}">
                  <a16:creationId xmlns:a16="http://schemas.microsoft.com/office/drawing/2014/main" id="{4AF11152-CAB5-4CD2-B754-6900395B3E57}"/>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224071" y="2762066"/>
              <a:ext cx="3183567" cy="952349"/>
            </a:xfrm>
            <a:prstGeom prst="rect">
              <a:avLst/>
            </a:prstGeom>
            <a:noFill/>
          </p:spPr>
        </p:pic>
      </p:grpSp>
      <p:pic>
        <p:nvPicPr>
          <p:cNvPr id="8" name="Audio 7">
            <a:hlinkClick r:id="" action="ppaction://media"/>
            <a:extLst>
              <a:ext uri="{FF2B5EF4-FFF2-40B4-BE49-F238E27FC236}">
                <a16:creationId xmlns:a16="http://schemas.microsoft.com/office/drawing/2014/main" id="{3DCA5CE2-A096-DB4C-A2F7-1396231AF9A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28473277"/>
      </p:ext>
    </p:extLst>
  </p:cSld>
  <p:clrMapOvr>
    <a:masterClrMapping/>
  </p:clrMapOvr>
  <mc:AlternateContent xmlns:mc="http://schemas.openxmlformats.org/markup-compatibility/2006" xmlns:p14="http://schemas.microsoft.com/office/powerpoint/2010/main">
    <mc:Choice Requires="p14">
      <p:transition spd="slow" p14:dur="2000" advTm="34892"/>
    </mc:Choice>
    <mc:Fallback xmlns="">
      <p:transition spd="slow" advTm="34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altLang="zh-CN" dirty="0"/>
              <a:t>Some Efforts to </a:t>
            </a:r>
            <a:r>
              <a:rPr lang="en-US" sz="3600" dirty="0"/>
              <a:t>Eva</a:t>
            </a:r>
            <a:r>
              <a:rPr lang="en-US" altLang="zh-CN" sz="3600" dirty="0"/>
              <a:t>luation</a:t>
            </a:r>
            <a:r>
              <a:rPr lang="zh-CN" altLang="en-US" sz="3600" dirty="0"/>
              <a:t> </a:t>
            </a:r>
            <a:r>
              <a:rPr lang="en-US" altLang="zh-CN" sz="3600" dirty="0"/>
              <a:t>Metric</a:t>
            </a:r>
            <a:endParaRPr lang="en-US" dirty="0"/>
          </a:p>
        </p:txBody>
      </p:sp>
      <p:sp>
        <p:nvSpPr>
          <p:cNvPr id="16" name="TextBox 15">
            <a:extLst>
              <a:ext uri="{FF2B5EF4-FFF2-40B4-BE49-F238E27FC236}">
                <a16:creationId xmlns:a16="http://schemas.microsoft.com/office/drawing/2014/main" id="{D7E8FADB-CCF5-2C44-8FF6-87A9A4CA953E}"/>
              </a:ext>
            </a:extLst>
          </p:cNvPr>
          <p:cNvSpPr txBox="1"/>
          <p:nvPr/>
        </p:nvSpPr>
        <p:spPr>
          <a:xfrm>
            <a:off x="7984671" y="47352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 name="图片 4">
            <a:extLst>
              <a:ext uri="{FF2B5EF4-FFF2-40B4-BE49-F238E27FC236}">
                <a16:creationId xmlns:a16="http://schemas.microsoft.com/office/drawing/2014/main" id="{5C42B08F-FE6D-EF4F-8C74-AB7AEE14A4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650" y="1440679"/>
            <a:ext cx="4575922" cy="2498965"/>
          </a:xfrm>
          <a:prstGeom prst="rect">
            <a:avLst/>
          </a:prstGeom>
        </p:spPr>
      </p:pic>
      <p:pic>
        <p:nvPicPr>
          <p:cNvPr id="18" name="图片 1">
            <a:extLst>
              <a:ext uri="{FF2B5EF4-FFF2-40B4-BE49-F238E27FC236}">
                <a16:creationId xmlns:a16="http://schemas.microsoft.com/office/drawing/2014/main" id="{6B39F3F5-47E0-F746-939F-A4805D139C99}"/>
              </a:ext>
            </a:extLst>
          </p:cNvPr>
          <p:cNvPicPr>
            <a:picLocks noChangeAspect="1"/>
          </p:cNvPicPr>
          <p:nvPr/>
        </p:nvPicPr>
        <p:blipFill>
          <a:blip r:embed="rId6"/>
          <a:stretch>
            <a:fillRect/>
          </a:stretch>
        </p:blipFill>
        <p:spPr>
          <a:xfrm>
            <a:off x="6384926" y="1216962"/>
            <a:ext cx="4693928" cy="3631326"/>
          </a:xfrm>
          <a:prstGeom prst="rect">
            <a:avLst/>
          </a:prstGeom>
        </p:spPr>
      </p:pic>
      <p:sp>
        <p:nvSpPr>
          <p:cNvPr id="19" name="Rectangle 18">
            <a:extLst>
              <a:ext uri="{FF2B5EF4-FFF2-40B4-BE49-F238E27FC236}">
                <a16:creationId xmlns:a16="http://schemas.microsoft.com/office/drawing/2014/main" id="{ECC793D5-D9E9-6A40-9B61-DAD3EBB82F02}"/>
              </a:ext>
            </a:extLst>
          </p:cNvPr>
          <p:cNvSpPr/>
          <p:nvPr/>
        </p:nvSpPr>
        <p:spPr>
          <a:xfrm>
            <a:off x="99868" y="4263159"/>
            <a:ext cx="5379486" cy="230832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Aspect-I: Intrinsic nature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word length (</a:t>
            </a:r>
            <a:r>
              <a:rPr kumimoji="0" lang="en-US" sz="1800" b="0" i="0" u="none" strike="noStrike" kern="1200" cap="none" spc="0" normalizeH="0" baseline="0" noProof="0" dirty="0" err="1">
                <a:ln>
                  <a:noFill/>
                </a:ln>
                <a:solidFill>
                  <a:srgbClr val="505050"/>
                </a:solidFill>
                <a:effectLst/>
                <a:uLnTx/>
                <a:uFillTx/>
                <a:latin typeface="Segoe UI"/>
                <a:ea typeface="+mn-ea"/>
                <a:cs typeface="Calibri" panose="020F0502020204030204" pitchFamily="34" charset="0"/>
              </a:rPr>
              <a:t>wLen</a:t>
            </a: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 sentence length (</a:t>
            </a:r>
            <a:r>
              <a:rPr kumimoji="0" lang="en-US" sz="1800" b="0" i="0" u="none" strike="noStrike" kern="1200" cap="none" spc="0" normalizeH="0" baseline="0" noProof="0" dirty="0" err="1">
                <a:ln>
                  <a:noFill/>
                </a:ln>
                <a:solidFill>
                  <a:srgbClr val="505050"/>
                </a:solidFill>
                <a:effectLst/>
                <a:uLnTx/>
                <a:uFillTx/>
                <a:latin typeface="Segoe UI"/>
                <a:ea typeface="+mn-ea"/>
                <a:cs typeface="Calibri" panose="020F0502020204030204" pitchFamily="34" charset="0"/>
              </a:rPr>
              <a:t>sLen</a:t>
            </a: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OOV density (</a:t>
            </a:r>
            <a:r>
              <a:rPr kumimoji="0" lang="en-US" sz="1800" b="0" i="0" u="none" strike="noStrike" kern="1200" cap="none" spc="0" normalizeH="0" baseline="0" noProof="0" dirty="0" err="1">
                <a:ln>
                  <a:noFill/>
                </a:ln>
                <a:solidFill>
                  <a:srgbClr val="505050"/>
                </a:solidFill>
                <a:effectLst/>
                <a:uLnTx/>
                <a:uFillTx/>
                <a:latin typeface="Segoe UI"/>
                <a:ea typeface="+mn-ea"/>
                <a:cs typeface="Calibri" panose="020F0502020204030204" pitchFamily="34" charset="0"/>
              </a:rPr>
              <a:t>oDen</a:t>
            </a: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a:t>
            </a:r>
            <a:r>
              <a:rPr kumimoji="0" lang="en-US" altLang="zh-CN"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Aspect-II: Familiarity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word frequency (</a:t>
            </a:r>
            <a:r>
              <a:rPr kumimoji="0" lang="en-US" sz="1800" b="0" i="0" u="none" strike="noStrike" kern="1200" cap="none" spc="0" normalizeH="0" baseline="0" noProof="0" dirty="0" err="1">
                <a:ln>
                  <a:noFill/>
                </a:ln>
                <a:solidFill>
                  <a:srgbClr val="505050"/>
                </a:solidFill>
                <a:effectLst/>
                <a:uLnTx/>
                <a:uFillTx/>
                <a:latin typeface="Segoe UI"/>
                <a:ea typeface="+mn-ea"/>
                <a:cs typeface="Calibri" panose="020F0502020204030204" pitchFamily="34" charset="0"/>
              </a:rPr>
              <a:t>wFre</a:t>
            </a: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a:t>
            </a:r>
            <a:r>
              <a:rPr kumimoji="0" lang="zh-CN" alt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 </a:t>
            </a: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character frequency (</a:t>
            </a:r>
            <a:r>
              <a:rPr kumimoji="0" lang="en-US" sz="1800" b="0" i="0" u="none" strike="noStrike" kern="1200" cap="none" spc="0" normalizeH="0" baseline="0" noProof="0" dirty="0" err="1">
                <a:ln>
                  <a:noFill/>
                </a:ln>
                <a:solidFill>
                  <a:srgbClr val="505050"/>
                </a:solidFill>
                <a:effectLst/>
                <a:uLnTx/>
                <a:uFillTx/>
                <a:latin typeface="Segoe UI"/>
                <a:ea typeface="+mn-ea"/>
                <a:cs typeface="Calibri" panose="020F0502020204030204" pitchFamily="34" charset="0"/>
              </a:rPr>
              <a:t>cFre</a:t>
            </a: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Aspect-III: Label consistency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label consistency of word (</a:t>
            </a:r>
            <a:r>
              <a:rPr kumimoji="0" lang="en-US" sz="1800" b="0" i="0" u="none" strike="noStrike" kern="1200" cap="none" spc="0" normalizeH="0" baseline="0" noProof="0" dirty="0" err="1">
                <a:ln>
                  <a:noFill/>
                </a:ln>
                <a:solidFill>
                  <a:srgbClr val="505050"/>
                </a:solidFill>
                <a:effectLst/>
                <a:uLnTx/>
                <a:uFillTx/>
                <a:latin typeface="Segoe UI"/>
                <a:ea typeface="+mn-ea"/>
                <a:cs typeface="Calibri" panose="020F0502020204030204" pitchFamily="34" charset="0"/>
              </a:rPr>
              <a:t>wCon</a:t>
            </a: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label consistency of character (</a:t>
            </a:r>
            <a:r>
              <a:rPr kumimoji="0" lang="en-US" sz="1800" b="0" i="0" u="none" strike="noStrike" kern="1200" cap="none" spc="0" normalizeH="0" baseline="0" noProof="0" dirty="0" err="1">
                <a:ln>
                  <a:noFill/>
                </a:ln>
                <a:solidFill>
                  <a:srgbClr val="505050"/>
                </a:solidFill>
                <a:effectLst/>
                <a:uLnTx/>
                <a:uFillTx/>
                <a:latin typeface="Segoe UI"/>
                <a:ea typeface="+mn-ea"/>
                <a:cs typeface="Calibri" panose="020F0502020204030204" pitchFamily="34" charset="0"/>
              </a:rPr>
              <a:t>cCon</a:t>
            </a:r>
            <a:r>
              <a:rPr kumimoji="0" lang="en-US" sz="1800" b="0" i="0" u="none" strike="noStrike" kern="1200" cap="none" spc="0" normalizeH="0" baseline="0" noProof="0" dirty="0">
                <a:ln>
                  <a:noFill/>
                </a:ln>
                <a:solidFill>
                  <a:srgbClr val="505050"/>
                </a:solidFill>
                <a:effectLst/>
                <a:uLnTx/>
                <a:uFillTx/>
                <a:latin typeface="Segoe UI"/>
                <a:ea typeface="+mn-ea"/>
                <a:cs typeface="Calibri" panose="020F0502020204030204"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CFB56291-C855-3245-8467-6C8E90636455}"/>
              </a:ext>
            </a:extLst>
          </p:cNvPr>
          <p:cNvSpPr/>
          <p:nvPr/>
        </p:nvSpPr>
        <p:spPr>
          <a:xfrm>
            <a:off x="5829300" y="4919952"/>
            <a:ext cx="6262832" cy="175432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Helvetica" pitchFamily="2" charset="0"/>
                <a:ea typeface="+mn-ea"/>
                <a:cs typeface="+mn-cs"/>
              </a:rPr>
              <a:t>Self</a:t>
            </a:r>
            <a:r>
              <a:rPr kumimoji="0" lang="en-US" altLang="zh-CN" sz="1800" b="1" i="0" u="none" strike="noStrike" kern="1200" cap="none" spc="0" normalizeH="0" baseline="0" noProof="0" dirty="0">
                <a:ln>
                  <a:noFill/>
                </a:ln>
                <a:solidFill>
                  <a:srgbClr val="505050"/>
                </a:solidFill>
                <a:effectLst/>
                <a:uLnTx/>
                <a:uFillTx/>
                <a:latin typeface="Helvetica" pitchFamily="2" charset="0"/>
                <a:ea typeface="+mn-ea"/>
                <a:cs typeface="+mn-cs"/>
              </a:rPr>
              <a:t>-</a:t>
            </a:r>
            <a:r>
              <a:rPr kumimoji="0" lang="en-US" sz="1800" b="1" i="0" u="none" strike="noStrike" kern="1200" cap="none" spc="0" normalizeH="0" baseline="0" noProof="0" dirty="0">
                <a:ln>
                  <a:noFill/>
                </a:ln>
                <a:solidFill>
                  <a:srgbClr val="505050"/>
                </a:solidFill>
                <a:effectLst/>
                <a:uLnTx/>
                <a:uFillTx/>
                <a:latin typeface="Helvetica" pitchFamily="2" charset="0"/>
                <a:ea typeface="+mn-ea"/>
                <a:cs typeface="+mn-cs"/>
              </a:rPr>
              <a:t>diagnosis</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aims to locate the bucket on which the input</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model has obtained the worst performance with</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rPr>
              <a:t>respect to a given attribute.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Helvetica" pitchFamily="2" charset="0"/>
                <a:ea typeface="+mn-ea"/>
                <a:cs typeface="+mn-cs"/>
              </a:rPr>
              <a:t>Aided-diagnosis(A,B)</a:t>
            </a:r>
            <a:r>
              <a:rPr kumimoji="0" lang="en-US" altLang="zh-CN" sz="1800" b="1" i="0" u="none" strike="noStrike" kern="1200" cap="none" spc="0" normalizeH="0" baseline="0" noProof="0" dirty="0">
                <a:ln>
                  <a:noFill/>
                </a:ln>
                <a:solidFill>
                  <a:srgbClr val="505050"/>
                </a:solidFill>
                <a:effectLst/>
                <a:uLnTx/>
                <a:uFillTx/>
                <a:latin typeface="Helvetica" pitchFamily="2" charset="0"/>
                <a:ea typeface="+mn-ea"/>
                <a:cs typeface="+mn-cs"/>
              </a:rPr>
              <a:t>:</a:t>
            </a:r>
            <a:r>
              <a:rPr kumimoji="0" lang="zh-CN" altLang="en-US" sz="1800" b="1"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aims</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to</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compare</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the</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performance</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of</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different</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models</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on</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different</a:t>
            </a:r>
            <a:r>
              <a:rPr kumimoji="0" lang="zh-CN" altLang="en-US" sz="1800" b="0" i="0" u="none" strike="noStrike" kern="1200" cap="none" spc="0" normalizeH="0" baseline="0" noProof="0" dirty="0">
                <a:ln>
                  <a:noFill/>
                </a:ln>
                <a:solidFill>
                  <a:srgbClr val="505050"/>
                </a:solidFill>
                <a:effectLst/>
                <a:uLnTx/>
                <a:uFillTx/>
                <a:latin typeface="Helvetica" pitchFamily="2" charset="0"/>
                <a:ea typeface="+mn-ea"/>
                <a:cs typeface="+mn-cs"/>
              </a:rPr>
              <a:t> </a:t>
            </a:r>
            <a:r>
              <a:rPr kumimoji="0" lang="en-US" altLang="zh-CN" sz="1800" b="0" i="0" u="none" strike="noStrike" kern="1200" cap="none" spc="0" normalizeH="0" baseline="0" noProof="0" dirty="0">
                <a:ln>
                  <a:noFill/>
                </a:ln>
                <a:solidFill>
                  <a:srgbClr val="505050"/>
                </a:solidFill>
                <a:effectLst/>
                <a:uLnTx/>
                <a:uFillTx/>
                <a:latin typeface="Helvetica" pitchFamily="2" charset="0"/>
                <a:ea typeface="+mn-ea"/>
                <a:cs typeface="+mn-cs"/>
              </a:rPr>
              <a:t>bucket.</a:t>
            </a:r>
            <a:endPar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Helvetica" pitchFamily="2" charset="0"/>
              <a:ea typeface="+mn-ea"/>
              <a:cs typeface="+mn-cs"/>
            </a:endParaRPr>
          </a:p>
        </p:txBody>
      </p:sp>
      <p:sp>
        <p:nvSpPr>
          <p:cNvPr id="21" name="文本框 16">
            <a:extLst>
              <a:ext uri="{FF2B5EF4-FFF2-40B4-BE49-F238E27FC236}">
                <a16:creationId xmlns:a16="http://schemas.microsoft.com/office/drawing/2014/main" id="{AB881C4B-337F-0E4D-8A74-7481A6DCC308}"/>
              </a:ext>
            </a:extLst>
          </p:cNvPr>
          <p:cNvSpPr txBox="1"/>
          <p:nvPr/>
        </p:nvSpPr>
        <p:spPr>
          <a:xfrm>
            <a:off x="271153" y="6543449"/>
            <a:ext cx="10820400" cy="307777"/>
          </a:xfrm>
          <a:prstGeom prst="rect">
            <a:avLst/>
          </a:prstGeom>
        </p:spPr>
        <p:txBody>
          <a:bodyPr wrap="square">
            <a:spAutoFit/>
          </a:bodyPr>
          <a:lstStyle>
            <a:defPPr>
              <a:defRPr lang="zh-CN"/>
            </a:defPPr>
            <a:lvl1pPr>
              <a:defRPr sz="1400">
                <a:solidFill>
                  <a:schemeClr val="tx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lumMod val="50000"/>
                  </a:srgbClr>
                </a:solidFill>
                <a:effectLst/>
                <a:uLnTx/>
                <a:uFillTx/>
                <a:latin typeface="Segoe UI"/>
                <a:ea typeface="+mn-ea"/>
                <a:cs typeface="+mn-cs"/>
              </a:rPr>
              <a:t>Fu et al. ,</a:t>
            </a:r>
            <a:r>
              <a:rPr kumimoji="0" lang="zh-CN" altLang="en-US" sz="1400" b="0" i="0" u="none" strike="noStrike" kern="1200" cap="none" spc="0" normalizeH="0" baseline="0" noProof="0" dirty="0">
                <a:ln>
                  <a:noFill/>
                </a:ln>
                <a:solidFill>
                  <a:srgbClr val="FFFFFF">
                    <a:lumMod val="50000"/>
                  </a:srgbClr>
                </a:solidFill>
                <a:effectLst/>
                <a:uLnTx/>
                <a:uFillTx/>
                <a:latin typeface="Segoe UI"/>
                <a:ea typeface="+mn-ea"/>
                <a:cs typeface="+mn-cs"/>
              </a:rPr>
              <a:t> </a:t>
            </a:r>
            <a:r>
              <a:rPr kumimoji="0" lang="en-US" altLang="zh-CN" sz="1400" b="0" i="1" u="none" strike="noStrike" kern="1200" cap="none" spc="0" normalizeH="0" baseline="0" noProof="0" dirty="0" err="1">
                <a:ln>
                  <a:noFill/>
                </a:ln>
                <a:solidFill>
                  <a:srgbClr val="FFFFFF">
                    <a:lumMod val="50000"/>
                  </a:srgbClr>
                </a:solidFill>
                <a:effectLst/>
                <a:uLnTx/>
                <a:uFillTx/>
                <a:latin typeface="Segoe UI"/>
                <a:ea typeface="+mn-ea"/>
                <a:cs typeface="+mn-cs"/>
              </a:rPr>
              <a:t>RethinkCWS</a:t>
            </a:r>
            <a:r>
              <a:rPr kumimoji="0" lang="en-US" altLang="zh-CN" sz="1400" b="0" i="1" u="none" strike="noStrike" kern="1200" cap="none" spc="0" normalizeH="0" baseline="0" noProof="0" dirty="0">
                <a:ln>
                  <a:noFill/>
                </a:ln>
                <a:solidFill>
                  <a:srgbClr val="FFFFFF">
                    <a:lumMod val="50000"/>
                  </a:srgbClr>
                </a:solidFill>
                <a:effectLst/>
                <a:uLnTx/>
                <a:uFillTx/>
                <a:latin typeface="Segoe UI"/>
                <a:ea typeface="+mn-ea"/>
                <a:cs typeface="+mn-cs"/>
              </a:rPr>
              <a:t>: Is Chinese Word Segmentation a Solved Task?</a:t>
            </a:r>
            <a:r>
              <a:rPr kumimoji="0" lang="zh-CN" altLang="en-US" sz="1400" b="0" i="1" u="none" strike="noStrike" kern="1200" cap="none" spc="0" normalizeH="0" baseline="0" noProof="0" dirty="0">
                <a:ln>
                  <a:noFill/>
                </a:ln>
                <a:solidFill>
                  <a:srgbClr val="FFFFFF">
                    <a:lumMod val="50000"/>
                  </a:srgbClr>
                </a:solidFill>
                <a:effectLst/>
                <a:uLnTx/>
                <a:uFillTx/>
                <a:latin typeface="Segoe UI"/>
                <a:ea typeface="+mn-ea"/>
                <a:cs typeface="+mn-cs"/>
              </a:rPr>
              <a:t>，</a:t>
            </a:r>
            <a:r>
              <a:rPr kumimoji="0" lang="en-US" altLang="zh-CN" sz="1400" b="0" i="1" u="none" strike="noStrike" kern="1200" cap="none" spc="0" normalizeH="0" baseline="0" noProof="0" dirty="0">
                <a:ln>
                  <a:noFill/>
                </a:ln>
                <a:solidFill>
                  <a:srgbClr val="FFFFFF">
                    <a:lumMod val="50000"/>
                  </a:srgbClr>
                </a:solidFill>
                <a:effectLst/>
                <a:uLnTx/>
                <a:uFillTx/>
                <a:latin typeface="Segoe UI"/>
                <a:ea typeface="+mn-ea"/>
                <a:cs typeface="+mn-cs"/>
              </a:rPr>
              <a:t>EMNLP</a:t>
            </a:r>
            <a:r>
              <a:rPr kumimoji="0" lang="zh-CN" altLang="en-US" sz="1400" b="0" i="1" u="none" strike="noStrike" kern="1200" cap="none" spc="0" normalizeH="0" baseline="0" noProof="0" dirty="0">
                <a:ln>
                  <a:noFill/>
                </a:ln>
                <a:solidFill>
                  <a:srgbClr val="FFFFFF">
                    <a:lumMod val="50000"/>
                  </a:srgbClr>
                </a:solidFill>
                <a:effectLst/>
                <a:uLnTx/>
                <a:uFillTx/>
                <a:latin typeface="Segoe UI"/>
                <a:ea typeface="+mn-ea"/>
                <a:cs typeface="+mn-cs"/>
              </a:rPr>
              <a:t> </a:t>
            </a:r>
            <a:r>
              <a:rPr kumimoji="0" lang="en-US" altLang="zh-CN" sz="1400" b="0" i="1" u="none" strike="noStrike" kern="1200" cap="none" spc="0" normalizeH="0" baseline="0" noProof="0" dirty="0">
                <a:ln>
                  <a:noFill/>
                </a:ln>
                <a:solidFill>
                  <a:srgbClr val="FFFFFF">
                    <a:lumMod val="50000"/>
                  </a:srgbClr>
                </a:solidFill>
                <a:effectLst/>
                <a:uLnTx/>
                <a:uFillTx/>
                <a:latin typeface="Segoe UI"/>
                <a:ea typeface="+mn-ea"/>
                <a:cs typeface="+mn-cs"/>
              </a:rPr>
              <a:t>2020</a:t>
            </a:r>
          </a:p>
        </p:txBody>
      </p:sp>
      <p:pic>
        <p:nvPicPr>
          <p:cNvPr id="7" name="Audio 6">
            <a:hlinkClick r:id="" action="ppaction://media"/>
            <a:extLst>
              <a:ext uri="{FF2B5EF4-FFF2-40B4-BE49-F238E27FC236}">
                <a16:creationId xmlns:a16="http://schemas.microsoft.com/office/drawing/2014/main" id="{F02BD3A9-F076-A14A-AE1F-D03660CE3B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62206581"/>
      </p:ext>
    </p:extLst>
  </p:cSld>
  <p:clrMapOvr>
    <a:masterClrMapping/>
  </p:clrMapOvr>
  <mc:AlternateContent xmlns:mc="http://schemas.openxmlformats.org/markup-compatibility/2006" xmlns:p14="http://schemas.microsoft.com/office/powerpoint/2010/main">
    <mc:Choice Requires="p14">
      <p:transition spd="slow" p14:dur="2000" advTm="113809"/>
    </mc:Choice>
    <mc:Fallback xmlns="">
      <p:transition spd="slow" advTm="113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6497" x="0" y="0"/>
        </p14:tracePtLst>
        <p14:tracePtLst>
          <p14:tracePt t="49963" x="2514600" y="6811963"/>
          <p14:tracePt t="49967" x="2438400" y="6615113"/>
          <p14:tracePt t="49975" x="2408238" y="6540500"/>
          <p14:tracePt t="49984" x="2347913" y="6373813"/>
          <p14:tracePt t="49991" x="2301875" y="6237288"/>
          <p14:tracePt t="50000" x="2287588" y="6191250"/>
          <p14:tracePt t="50008" x="2257425" y="6086475"/>
          <p14:tracePt t="50016" x="2225675" y="6024563"/>
          <p14:tracePt t="50024" x="2211388" y="5949950"/>
          <p14:tracePt t="50031" x="2181225" y="5903913"/>
          <p14:tracePt t="50040" x="2165350" y="5859463"/>
          <p14:tracePt t="50048" x="2151063" y="5829300"/>
          <p14:tracePt t="50056" x="2135188" y="5797550"/>
          <p14:tracePt t="50064" x="2120900" y="5767388"/>
          <p14:tracePt t="50072" x="2105025" y="5737225"/>
          <p14:tracePt t="50081" x="2105025" y="5722938"/>
          <p14:tracePt t="50088" x="2090738" y="5707063"/>
          <p14:tracePt t="50097" x="2074863" y="5692775"/>
          <p14:tracePt t="50104" x="2074863" y="5676900"/>
          <p14:tracePt t="50113" x="2074863" y="5662613"/>
          <p14:tracePt t="50120" x="2058988" y="5632450"/>
          <p14:tracePt t="50129" x="2058988" y="5616575"/>
          <p14:tracePt t="50137" x="2058988" y="5600700"/>
          <p14:tracePt t="50146" x="2044700" y="5570538"/>
          <p14:tracePt t="50154" x="2044700" y="5540375"/>
          <p14:tracePt t="50162" x="2028825" y="5510213"/>
          <p14:tracePt t="50171" x="2028825" y="5480050"/>
          <p14:tracePt t="50178" x="2028825" y="5435600"/>
          <p14:tracePt t="50187" x="2014538" y="5405438"/>
          <p14:tracePt t="50194" x="1998663" y="5373688"/>
          <p14:tracePt t="50204" x="1984375" y="5329238"/>
          <p14:tracePt t="50211" x="1968500" y="5313363"/>
          <p14:tracePt t="50220" x="1954213" y="5283200"/>
          <p14:tracePt t="50226" x="1938338" y="5268913"/>
          <p14:tracePt t="50235" x="1924050" y="5253038"/>
          <p14:tracePt t="50243" x="1908175" y="5222875"/>
          <p14:tracePt t="50252" x="1893888" y="5222875"/>
          <p14:tracePt t="50258" x="1878013" y="5208588"/>
          <p14:tracePt t="50269" x="1862138" y="5208588"/>
          <p14:tracePt t="50274" x="1817688" y="5192713"/>
          <p14:tracePt t="50285" x="1801813" y="5192713"/>
          <p14:tracePt t="50290" x="1771650" y="5192713"/>
          <p14:tracePt t="50302" x="1757363" y="5192713"/>
          <p14:tracePt t="50307" x="1727200" y="5192713"/>
          <p14:tracePt t="50319" x="1681163" y="5176838"/>
          <p14:tracePt t="50323" x="1651000" y="5176838"/>
          <p14:tracePt t="50336" x="1620838" y="5176838"/>
          <p14:tracePt t="50340" x="1590675" y="5176838"/>
          <p14:tracePt t="50352" x="1560513" y="5176838"/>
          <p14:tracePt t="50356" x="1530350" y="5162550"/>
          <p14:tracePt t="50369" x="1498600" y="5162550"/>
          <p14:tracePt t="50372" x="1484313" y="5162550"/>
          <p14:tracePt t="50386" x="1468438" y="5146675"/>
          <p14:tracePt t="50389" x="1454150" y="5146675"/>
          <p14:tracePt t="50405" x="1438275" y="5146675"/>
          <p14:tracePt t="50473" x="1438275" y="5162550"/>
          <p14:tracePt t="50480" x="1438275" y="5192713"/>
          <p14:tracePt t="50487" x="1438275" y="5208588"/>
          <p14:tracePt t="50493" x="1438275" y="5238750"/>
          <p14:tracePt t="50503" x="1438275" y="5253038"/>
          <p14:tracePt t="50510" x="1438275" y="5283200"/>
          <p14:tracePt t="50518" x="1438275" y="5299075"/>
          <p14:tracePt t="50525" x="1438275" y="5313363"/>
          <p14:tracePt t="50534" x="1454150" y="5329238"/>
          <p14:tracePt t="50543" x="1468438" y="5343525"/>
          <p14:tracePt t="50550" x="1484313" y="5343525"/>
          <p14:tracePt t="50559" x="1514475" y="5359400"/>
          <p14:tracePt t="50566" x="1544638" y="5359400"/>
          <p14:tracePt t="50576" x="1590675" y="5359400"/>
          <p14:tracePt t="50582" x="1651000" y="5359400"/>
          <p14:tracePt t="50592" x="1711325" y="5359400"/>
          <p14:tracePt t="50599" x="1771650" y="5359400"/>
          <p14:tracePt t="50609" x="1862138" y="5359400"/>
          <p14:tracePt t="50615" x="1893888" y="5359400"/>
          <p14:tracePt t="50625" x="1954213" y="5343525"/>
          <p14:tracePt t="50631" x="1998663" y="5343525"/>
          <p14:tracePt t="50641" x="2044700" y="5329238"/>
          <p14:tracePt t="50647" x="2058988" y="5329238"/>
          <p14:tracePt t="50655" x="2090738" y="5329238"/>
          <p14:tracePt t="50664" x="2105025" y="5329238"/>
          <p14:tracePt t="50676" x="2120900" y="5329238"/>
          <p14:tracePt t="50688" x="2135188" y="5329238"/>
          <p14:tracePt t="50730" x="2151063" y="5329238"/>
          <p14:tracePt t="51185" x="2151063" y="5359400"/>
          <p14:tracePt t="51191" x="2135188" y="5389563"/>
          <p14:tracePt t="51199" x="2135188" y="5419725"/>
          <p14:tracePt t="51205" x="2135188" y="5449888"/>
          <p14:tracePt t="51216" x="2120900" y="5480050"/>
          <p14:tracePt t="51222" x="2105025" y="5526088"/>
          <p14:tracePt t="51230" x="2090738" y="5556250"/>
          <p14:tracePt t="51238" x="2074863" y="5616575"/>
          <p14:tracePt t="51247" x="2074863" y="5646738"/>
          <p14:tracePt t="51254" x="2058988" y="5676900"/>
          <p14:tracePt t="51262" x="2058988" y="5722938"/>
          <p14:tracePt t="51270" x="2044700" y="5753100"/>
          <p14:tracePt t="51279" x="2028825" y="5783263"/>
          <p14:tracePt t="51286" x="2014538" y="5813425"/>
          <p14:tracePt t="51295" x="2014538" y="5843588"/>
          <p14:tracePt t="51303" x="1998663" y="5859463"/>
          <p14:tracePt t="51311" x="1998663" y="5873750"/>
          <p14:tracePt t="51318" x="1984375" y="5889625"/>
          <p14:tracePt t="51327" x="1984375" y="5903913"/>
          <p14:tracePt t="51343" x="1984375" y="5919788"/>
          <p14:tracePt t="51351" x="1968500" y="5919788"/>
          <p14:tracePt t="51377" x="1954213" y="5934075"/>
          <p14:tracePt t="51384" x="1938338" y="5934075"/>
          <p14:tracePt t="51392" x="1924050" y="5934075"/>
          <p14:tracePt t="51400" x="1908175" y="5949950"/>
          <p14:tracePt t="51409" x="1893888" y="5949950"/>
          <p14:tracePt t="51416" x="1862138" y="5949950"/>
          <p14:tracePt t="51424" x="1847850" y="5949950"/>
          <p14:tracePt t="51432" x="1817688" y="5949950"/>
          <p14:tracePt t="51441" x="1801813" y="5949950"/>
          <p14:tracePt t="51448" x="1771650" y="5949950"/>
          <p14:tracePt t="51456" x="1757363" y="5949950"/>
          <p14:tracePt t="51465" x="1741488" y="5949950"/>
          <p14:tracePt t="51473" x="1711325" y="5949950"/>
          <p14:tracePt t="51481" x="1697038" y="5949950"/>
          <p14:tracePt t="51489" x="1681163" y="5934075"/>
          <p14:tracePt t="51502" x="1665288" y="5934075"/>
          <p14:tracePt t="51506" x="1651000" y="5919788"/>
          <p14:tracePt t="51521" x="1635125" y="5919788"/>
          <p14:tracePt t="51542" x="1620838" y="5919788"/>
          <p14:tracePt t="51735" x="1635125" y="5919788"/>
          <p14:tracePt t="51741" x="1651000" y="5919788"/>
          <p14:tracePt t="51749" x="1665288" y="5919788"/>
          <p14:tracePt t="51756" x="1711325" y="5919788"/>
          <p14:tracePt t="51765" x="1741488" y="5919788"/>
          <p14:tracePt t="51773" x="1787525" y="5919788"/>
          <p14:tracePt t="51780" x="1847850" y="5919788"/>
          <p14:tracePt t="51790" x="1893888" y="5919788"/>
          <p14:tracePt t="51797" x="1954213" y="5934075"/>
          <p14:tracePt t="51806" x="1968500" y="5934075"/>
          <p14:tracePt t="51812" x="2028825" y="5934075"/>
          <p14:tracePt t="51821" x="2074863" y="5949950"/>
          <p14:tracePt t="51829" x="2120900" y="5949950"/>
          <p14:tracePt t="51837" x="2165350" y="5949950"/>
          <p14:tracePt t="51845" x="2211388" y="5949950"/>
          <p14:tracePt t="51857" x="2241550" y="5949950"/>
          <p14:tracePt t="51862" x="2301875" y="5949950"/>
          <p14:tracePt t="51869" x="2362200" y="5949950"/>
          <p14:tracePt t="51878" x="2408238" y="5949950"/>
          <p14:tracePt t="51886" x="2454275" y="5949950"/>
          <p14:tracePt t="51896" x="2514600" y="5949950"/>
          <p14:tracePt t="51902" x="2528888" y="5949950"/>
          <p14:tracePt t="51911" x="2574925" y="5949950"/>
          <p14:tracePt t="51918" x="2619375" y="5949950"/>
          <p14:tracePt t="51928" x="2651125" y="5949950"/>
          <p14:tracePt t="51934" x="2681288" y="5949950"/>
          <p14:tracePt t="51942" x="2711450" y="5949950"/>
          <p14:tracePt t="51950" x="2725738" y="5949950"/>
          <p14:tracePt t="51959" x="2755900" y="5949950"/>
          <p14:tracePt t="51966" x="2771775" y="5964238"/>
          <p14:tracePt t="51974" x="2786063" y="5964238"/>
          <p14:tracePt t="52000" x="2801938" y="5964238"/>
          <p14:tracePt t="64039" x="2817813" y="5949950"/>
          <p14:tracePt t="64047" x="2817813" y="5934075"/>
          <p14:tracePt t="64054" x="2847975" y="5903913"/>
          <p14:tracePt t="64063" x="2862263" y="5889625"/>
          <p14:tracePt t="64071" x="2878138" y="5859463"/>
          <p14:tracePt t="64079" x="2908300" y="5813425"/>
          <p14:tracePt t="64091" x="2922588" y="5783263"/>
          <p14:tracePt t="64096" x="2968625" y="5722938"/>
          <p14:tracePt t="64108" x="2982913" y="5676900"/>
          <p14:tracePt t="64113" x="3014663" y="5632450"/>
          <p14:tracePt t="64123" x="3059113" y="5570538"/>
          <p14:tracePt t="64129" x="3074988" y="5556250"/>
          <p14:tracePt t="64137" x="3119438" y="5480050"/>
          <p14:tracePt t="64145" x="3119438" y="5465763"/>
          <p14:tracePt t="64152" x="3149600" y="5419725"/>
          <p14:tracePt t="64160" x="3179763" y="5389563"/>
          <p14:tracePt t="64168" x="3195638" y="5343525"/>
          <p14:tracePt t="64176" x="3211513" y="5313363"/>
          <p14:tracePt t="64184" x="3241675" y="5253038"/>
          <p14:tracePt t="64193" x="3271838" y="5222875"/>
          <p14:tracePt t="64201" x="3302000" y="5176838"/>
          <p14:tracePt t="64208" x="3316288" y="5116513"/>
          <p14:tracePt t="64217" x="3346450" y="5072063"/>
          <p14:tracePt t="64225" x="3392488" y="5011738"/>
          <p14:tracePt t="64235" x="3422650" y="4949825"/>
          <p14:tracePt t="64240" x="3468688" y="4905375"/>
          <p14:tracePt t="64250" x="3498850" y="4845050"/>
          <p14:tracePt t="64257" x="3543300" y="4784725"/>
          <p14:tracePt t="64267" x="3589338" y="4722813"/>
          <p14:tracePt t="64273" x="3619500" y="4678363"/>
          <p14:tracePt t="64283" x="3649663" y="4632325"/>
          <p14:tracePt t="64289" x="3679825" y="4587875"/>
          <p14:tracePt t="64300" x="3725863" y="4525963"/>
          <p14:tracePt t="64305" x="3756025" y="4481513"/>
          <p14:tracePt t="64314" x="3802063" y="4435475"/>
          <p14:tracePt t="64322" x="3846513" y="4375150"/>
          <p14:tracePt t="64331" x="3892550" y="4314825"/>
          <p14:tracePt t="64338" x="3937000" y="4254500"/>
          <p14:tracePt t="64346" x="4013200" y="4194175"/>
          <p14:tracePt t="64354" x="4073525" y="4132263"/>
          <p14:tracePt t="64363" x="4149725" y="4071938"/>
          <p14:tracePt t="64370" x="4225925" y="3997325"/>
          <p14:tracePt t="64379" x="4286250" y="3935413"/>
          <p14:tracePt t="64387" x="4362450" y="3875088"/>
          <p14:tracePt t="64395" x="4437063" y="3800475"/>
          <p14:tracePt t="64403" x="4497388" y="3738563"/>
          <p14:tracePt t="64411" x="4559300" y="3694113"/>
          <p14:tracePt t="64419" x="4589463" y="3663950"/>
          <p14:tracePt t="64428" x="4633913" y="3603625"/>
          <p14:tracePt t="64435" x="4679950" y="3573463"/>
          <p14:tracePt t="64443" x="4710113" y="3527425"/>
          <p14:tracePt t="64451" x="4756150" y="3497263"/>
          <p14:tracePt t="64460" x="4786313" y="3451225"/>
          <p14:tracePt t="64467" x="4800600" y="3436938"/>
          <p14:tracePt t="64476" x="4830763" y="3421063"/>
          <p14:tracePt t="64484" x="4860925" y="3390900"/>
          <p14:tracePt t="64493" x="4876800" y="3376613"/>
          <p14:tracePt t="64501" x="4892675" y="3360738"/>
          <p14:tracePt t="64508" x="4906963" y="3360738"/>
          <p14:tracePt t="64518" x="4906963" y="3346450"/>
          <p14:tracePt t="64525" x="4922838" y="3346450"/>
          <p14:tracePt t="64551" x="4937125" y="3346450"/>
          <p14:tracePt t="64844" x="4953000" y="3346450"/>
          <p14:tracePt t="64851" x="4983163" y="3330575"/>
          <p14:tracePt t="64857" x="5013325" y="3300413"/>
          <p14:tracePt t="64865" x="5057775" y="3270250"/>
          <p14:tracePt t="64872" x="5103813" y="3254375"/>
          <p14:tracePt t="64881" x="5210175" y="3194050"/>
          <p14:tracePt t="64891" x="5346700" y="3133725"/>
          <p14:tracePt t="64896" x="5513388" y="3043238"/>
          <p14:tracePt t="64906" x="5664200" y="2982913"/>
          <p14:tracePt t="64913" x="5754688" y="2936875"/>
          <p14:tracePt t="64921" x="5907088" y="2846388"/>
          <p14:tracePt t="64929" x="6057900" y="2755900"/>
          <p14:tracePt t="64937" x="6178550" y="2679700"/>
          <p14:tracePt t="64946" x="6315075" y="2603500"/>
          <p14:tracePt t="64953" x="6421438" y="2543175"/>
          <p14:tracePt t="64962" x="6467475" y="2513013"/>
          <p14:tracePt t="64970" x="6557963" y="2466975"/>
          <p14:tracePt t="64978" x="6618288" y="2422525"/>
          <p14:tracePt t="64990" x="6678613" y="2376488"/>
          <p14:tracePt t="64994" x="6708775" y="2346325"/>
          <p14:tracePt t="65002" x="6738938" y="2316163"/>
          <p14:tracePt t="65011" x="6770688" y="2301875"/>
          <p14:tracePt t="65018" x="6784975" y="2286000"/>
          <p14:tracePt t="65027" x="6800850" y="2255838"/>
          <p14:tracePt t="65034" x="6815138" y="2225675"/>
          <p14:tracePt t="65044" x="6831013" y="2195513"/>
          <p14:tracePt t="65050" x="6845300" y="2179638"/>
          <p14:tracePt t="65059" x="6861175" y="2149475"/>
          <p14:tracePt t="65067" x="6861175" y="2105025"/>
          <p14:tracePt t="65075" x="6875463" y="2089150"/>
          <p14:tracePt t="65083" x="6875463" y="2058988"/>
          <p14:tracePt t="65091" x="6891338" y="2043113"/>
          <p14:tracePt t="65099" x="6891338" y="2028825"/>
          <p14:tracePt t="65115" x="6905625" y="2012950"/>
          <p14:tracePt t="65132" x="6905625" y="1998663"/>
          <p14:tracePt t="65549" x="6891338" y="1998663"/>
          <p14:tracePt t="65564" x="6875463" y="1998663"/>
          <p14:tracePt t="65604" x="6861175" y="1998663"/>
          <p14:tracePt t="65610" x="6861175" y="2012950"/>
          <p14:tracePt t="65618" x="6845300" y="2012950"/>
          <p14:tracePt t="65634" x="6831013" y="2012950"/>
          <p14:tracePt t="65669" x="6815138" y="2012950"/>
          <p14:tracePt t="65751" x="6800850" y="2012950"/>
          <p14:tracePt t="65758" x="6784975" y="2028825"/>
          <p14:tracePt t="65764" x="6770688" y="2028825"/>
          <p14:tracePt t="65780" x="6738938" y="2028825"/>
          <p14:tracePt t="65789" x="6724650" y="2028825"/>
          <p14:tracePt t="65795" x="6708775" y="2043113"/>
          <p14:tracePt t="65804" x="6694488" y="2043113"/>
          <p14:tracePt t="65812" x="6678613" y="2043113"/>
          <p14:tracePt t="65820" x="6664325" y="2043113"/>
          <p14:tracePt t="65828" x="6648450" y="2058988"/>
          <p14:tracePt t="65845" x="6634163" y="2058988"/>
          <p14:tracePt t="65878" x="6618288" y="2073275"/>
          <p14:tracePt t="65885" x="6604000" y="2073275"/>
          <p14:tracePt t="65895" x="6588125" y="2073275"/>
          <p14:tracePt t="65901" x="6588125" y="2089150"/>
          <p14:tracePt t="65911" x="6573838" y="2089150"/>
          <p14:tracePt t="65925" x="6557963" y="2105025"/>
          <p14:tracePt t="65941" x="6542088" y="2119313"/>
          <p14:tracePt t="65950" x="6542088" y="2135188"/>
          <p14:tracePt t="65958" x="6527800" y="2135188"/>
          <p14:tracePt t="65967" x="6511925" y="2149475"/>
          <p14:tracePt t="65974" x="6511925" y="2165350"/>
          <p14:tracePt t="65983" x="6497638" y="2179638"/>
          <p14:tracePt t="65990" x="6497638" y="2209800"/>
          <p14:tracePt t="66000" x="6481763" y="2225675"/>
          <p14:tracePt t="66006" x="6467475" y="2255838"/>
          <p14:tracePt t="66016" x="6467475" y="2286000"/>
          <p14:tracePt t="66022" x="6451600" y="2301875"/>
          <p14:tracePt t="66032" x="6437313" y="2332038"/>
          <p14:tracePt t="66038" x="6437313" y="2346325"/>
          <p14:tracePt t="66046" x="6437313" y="2362200"/>
          <p14:tracePt t="66054" x="6437313" y="2376488"/>
          <p14:tracePt t="66066" x="6421438" y="2392363"/>
          <p14:tracePt t="66079" x="6421438" y="2406650"/>
          <p14:tracePt t="66112" x="6421438" y="2422525"/>
          <p14:tracePt t="66138" x="6421438" y="2436813"/>
          <p14:tracePt t="66144" x="6421438" y="2452688"/>
          <p14:tracePt t="66152" x="6407150" y="2466975"/>
          <p14:tracePt t="66161" x="6407150" y="2482850"/>
          <p14:tracePt t="66169" x="6407150" y="2498725"/>
          <p14:tracePt t="66177" x="6407150" y="2513013"/>
          <p14:tracePt t="66184" x="6391275" y="2513013"/>
          <p14:tracePt t="66192" x="6391275" y="2528888"/>
          <p14:tracePt t="66208" x="6391275" y="2543175"/>
          <p14:tracePt t="66261" x="6391275" y="2559050"/>
          <p14:tracePt t="66273" x="6375400" y="2573338"/>
          <p14:tracePt t="66283" x="6361113" y="2589213"/>
          <p14:tracePt t="66294" x="6361113" y="2619375"/>
          <p14:tracePt t="66301" x="6345238" y="2633663"/>
          <p14:tracePt t="66309" x="6330950" y="2663825"/>
          <p14:tracePt t="66321" x="6315075" y="2693988"/>
          <p14:tracePt t="66322" x="6300788" y="2740025"/>
          <p14:tracePt t="66331" x="6284913" y="2770188"/>
          <p14:tracePt t="66338" x="6270625" y="2800350"/>
          <p14:tracePt t="66346" x="6254750" y="2830513"/>
          <p14:tracePt t="66354" x="6240463" y="2860675"/>
          <p14:tracePt t="66363" x="6224588" y="2876550"/>
          <p14:tracePt t="66370" x="6224588" y="2906713"/>
          <p14:tracePt t="66380" x="6210300" y="2922588"/>
          <p14:tracePt t="66387" x="6210300" y="2936875"/>
          <p14:tracePt t="66396" x="6194425" y="2952750"/>
          <p14:tracePt t="66403" x="6194425" y="2967038"/>
          <p14:tracePt t="66411" x="6194425" y="2982913"/>
          <p14:tracePt t="66419" x="6194425" y="2997200"/>
          <p14:tracePt t="66427" x="6178550" y="3013075"/>
          <p14:tracePt t="66436" x="6178550" y="3027363"/>
          <p14:tracePt t="66443" x="6178550" y="3057525"/>
          <p14:tracePt t="66451" x="6178550" y="3073400"/>
          <p14:tracePt t="66459" x="6178550" y="3087688"/>
          <p14:tracePt t="66468" x="6178550" y="3103563"/>
          <p14:tracePt t="66476" x="6164263" y="3119438"/>
          <p14:tracePt t="66492" x="6164263" y="3133725"/>
          <p14:tracePt t="66501" x="6164263" y="3149600"/>
          <p14:tracePt t="66535" x="6164263" y="3163888"/>
          <p14:tracePt t="80830" x="6178550" y="3163888"/>
          <p14:tracePt t="80837" x="6224588" y="3163888"/>
          <p14:tracePt t="80844" x="6270625" y="3149600"/>
          <p14:tracePt t="80851" x="6330950" y="3133725"/>
          <p14:tracePt t="80860" x="6407150" y="3133725"/>
          <p14:tracePt t="80867" x="6497638" y="3103563"/>
          <p14:tracePt t="80875" x="6573838" y="3103563"/>
          <p14:tracePt t="80883" x="6664325" y="3103563"/>
          <p14:tracePt t="80891" x="6754813" y="3087688"/>
          <p14:tracePt t="80899" x="6831013" y="3087688"/>
          <p14:tracePt t="80907" x="6905625" y="3087688"/>
          <p14:tracePt t="80915" x="6981825" y="3087688"/>
          <p14:tracePt t="80923" x="7058025" y="3087688"/>
          <p14:tracePt t="80932" x="7118350" y="3087688"/>
          <p14:tracePt t="80939" x="7148513" y="3087688"/>
          <p14:tracePt t="80948" x="7208838" y="3087688"/>
          <p14:tracePt t="80955" x="7269163" y="3087688"/>
          <p14:tracePt t="80966" x="7299325" y="3103563"/>
          <p14:tracePt t="80972" x="7345363" y="3103563"/>
          <p14:tracePt t="80982" x="7391400" y="3119438"/>
          <p14:tracePt t="80988" x="7421563" y="3119438"/>
          <p14:tracePt t="80999" x="7451725" y="3119438"/>
          <p14:tracePt t="81004" x="7466013" y="3133725"/>
          <p14:tracePt t="81015" x="7481888" y="3133725"/>
          <p14:tracePt t="81031" x="7496175" y="3133725"/>
          <p14:tracePt t="81045" x="7512050" y="3133725"/>
          <p14:tracePt t="81662" x="7527925" y="3133725"/>
          <p14:tracePt t="81677" x="7542213" y="3133725"/>
          <p14:tracePt t="81686" x="7558088" y="3149600"/>
          <p14:tracePt t="81693" x="7572375" y="3149600"/>
          <p14:tracePt t="81702" x="7588250" y="3149600"/>
          <p14:tracePt t="81709" x="7602538" y="3149600"/>
          <p14:tracePt t="81717" x="7618413" y="3163888"/>
          <p14:tracePt t="81725" x="7632700" y="3163888"/>
          <p14:tracePt t="81734" x="7648575" y="3163888"/>
          <p14:tracePt t="81750" x="7662863" y="3163888"/>
          <p14:tracePt t="81782" x="7662863" y="3179763"/>
          <p14:tracePt t="81808" x="7678738" y="3179763"/>
          <p14:tracePt t="82021" x="7662863" y="3163888"/>
          <p14:tracePt t="83835" x="7678738" y="3163888"/>
          <p14:tracePt t="83840" x="7724775" y="3163888"/>
          <p14:tracePt t="83848" x="7754938" y="3163888"/>
          <p14:tracePt t="83854" x="7815263" y="3163888"/>
          <p14:tracePt t="83865" x="7829550" y="3163888"/>
          <p14:tracePt t="83871" x="7891463" y="3163888"/>
          <p14:tracePt t="83879" x="7935913" y="3163888"/>
          <p14:tracePt t="83887" x="7966075" y="3163888"/>
          <p14:tracePt t="83895" x="8012113" y="3163888"/>
          <p14:tracePt t="83904" x="8026400" y="3163888"/>
          <p14:tracePt t="83911" x="8056563" y="3163888"/>
          <p14:tracePt t="83924" x="8072438" y="3179763"/>
          <p14:tracePt t="83929" x="8088313" y="3179763"/>
          <p14:tracePt t="83937" x="8118475" y="3179763"/>
          <p14:tracePt t="83952" x="8132763" y="3179763"/>
          <p14:tracePt t="83969" x="8148638" y="3179763"/>
          <p14:tracePt t="84020" x="8162925" y="3179763"/>
          <p14:tracePt t="84026" x="8162925" y="3194050"/>
          <p14:tracePt t="84060" x="8178800" y="3194050"/>
          <p14:tracePt t="84082" x="8193088" y="3194050"/>
          <p14:tracePt t="84789" x="8193088" y="3209925"/>
          <p14:tracePt t="85696" x="8193088" y="3224213"/>
          <p14:tracePt t="85986" x="8193088" y="3240088"/>
          <p14:tracePt t="85999" x="8193088" y="3254375"/>
          <p14:tracePt t="86016" x="8193088" y="3270250"/>
          <p14:tracePt t="86025" x="8193088" y="3284538"/>
          <p14:tracePt t="86042" x="8193088" y="3300413"/>
          <p14:tracePt t="86073" x="8193088" y="3314700"/>
          <p14:tracePt t="112713" x="8223250" y="3270250"/>
          <p14:tracePt t="112721" x="8285163" y="3209925"/>
          <p14:tracePt t="112727" x="8345488" y="3133725"/>
          <p14:tracePt t="112735" x="8466138" y="2997200"/>
          <p14:tracePt t="112743" x="8556625" y="2906713"/>
          <p14:tracePt t="112751" x="8678863" y="2770188"/>
          <p14:tracePt t="112759" x="8829675" y="2619375"/>
          <p14:tracePt t="112767" x="8996363" y="2436813"/>
          <p14:tracePt t="112776" x="9163050" y="2270125"/>
          <p14:tracePt t="112783" x="9344025" y="2058988"/>
          <p14:tracePt t="112791" x="9510713" y="1878013"/>
          <p14:tracePt t="112800" x="9677400" y="1681163"/>
          <p14:tracePt t="112808" x="9874250" y="1468438"/>
          <p14:tracePt t="112816" x="10026650" y="1287463"/>
          <p14:tracePt t="112824" x="10101263" y="1195388"/>
          <p14:tracePt t="112832" x="10223500" y="1044575"/>
          <p14:tracePt t="112841" x="10267950" y="984250"/>
          <p14:tracePt t="112848" x="10344150" y="877888"/>
          <p14:tracePt t="112857" x="10404475" y="801688"/>
          <p14:tracePt t="112864" x="10450513" y="727075"/>
          <p14:tracePt t="112873" x="10480675" y="666750"/>
          <p14:tracePt t="112881" x="10510838" y="636588"/>
          <p14:tracePt t="112889" x="10526713" y="590550"/>
          <p14:tracePt t="112898" x="10541000" y="560388"/>
          <p14:tracePt t="112906" x="10556875" y="530225"/>
          <p14:tracePt t="112915" x="10571163" y="500063"/>
          <p14:tracePt t="112921" x="10587038" y="454025"/>
          <p14:tracePt t="112931" x="10587038" y="423863"/>
          <p14:tracePt t="112938" x="10601325" y="393700"/>
          <p14:tracePt t="112947" x="10601325" y="347663"/>
          <p14:tracePt t="112953" x="10617200" y="303213"/>
          <p14:tracePt t="112963" x="10631488" y="257175"/>
          <p14:tracePt t="112970" x="10631488" y="227013"/>
          <p14:tracePt t="112980" x="10647363" y="180975"/>
          <p14:tracePt t="112986" x="10661650" y="150813"/>
          <p14:tracePt t="112996" x="10661650" y="120650"/>
          <p14:tracePt t="113003" x="10677525" y="76200"/>
          <p14:tracePt t="113012" x="10677525" y="46038"/>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0D656-0556-4AD8-BDF4-46A5A2A2C505}"/>
              </a:ext>
            </a:extLst>
          </p:cNvPr>
          <p:cNvSpPr>
            <a:spLocks noGrp="1"/>
          </p:cNvSpPr>
          <p:nvPr>
            <p:ph type="title"/>
          </p:nvPr>
        </p:nvSpPr>
        <p:spPr/>
        <p:txBody>
          <a:bodyPr/>
          <a:lstStyle/>
          <a:p>
            <a:pPr algn="ctr"/>
            <a:r>
              <a:rPr lang="en-US" altLang="zh-CN" dirty="0"/>
              <a:t>Some Efforts to </a:t>
            </a:r>
            <a:r>
              <a:rPr lang="en-US" sz="3600" dirty="0"/>
              <a:t>Eva</a:t>
            </a:r>
            <a:r>
              <a:rPr lang="en-US" altLang="zh-CN" sz="3600" dirty="0"/>
              <a:t>luation</a:t>
            </a:r>
            <a:r>
              <a:rPr lang="zh-CN" altLang="en-US" sz="3600" dirty="0"/>
              <a:t> </a:t>
            </a:r>
            <a:r>
              <a:rPr lang="en-US" altLang="zh-CN" sz="3600" dirty="0"/>
              <a:t>Metric</a:t>
            </a:r>
            <a:endParaRPr lang="en-US" dirty="0"/>
          </a:p>
        </p:txBody>
      </p:sp>
      <p:sp>
        <p:nvSpPr>
          <p:cNvPr id="16" name="TextBox 15">
            <a:extLst>
              <a:ext uri="{FF2B5EF4-FFF2-40B4-BE49-F238E27FC236}">
                <a16:creationId xmlns:a16="http://schemas.microsoft.com/office/drawing/2014/main" id="{D7E8FADB-CCF5-2C44-8FF6-87A9A4CA953E}"/>
              </a:ext>
            </a:extLst>
          </p:cNvPr>
          <p:cNvSpPr txBox="1"/>
          <p:nvPr/>
        </p:nvSpPr>
        <p:spPr>
          <a:xfrm>
            <a:off x="7984671" y="47352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9" name="图片 1">
            <a:extLst>
              <a:ext uri="{FF2B5EF4-FFF2-40B4-BE49-F238E27FC236}">
                <a16:creationId xmlns:a16="http://schemas.microsoft.com/office/drawing/2014/main" id="{5FADFB7C-F4F0-9645-BDCD-373A7E4F21E9}"/>
              </a:ext>
            </a:extLst>
          </p:cNvPr>
          <p:cNvPicPr>
            <a:picLocks noChangeAspect="1"/>
          </p:cNvPicPr>
          <p:nvPr/>
        </p:nvPicPr>
        <p:blipFill>
          <a:blip r:embed="rId5"/>
          <a:stretch>
            <a:fillRect/>
          </a:stretch>
        </p:blipFill>
        <p:spPr>
          <a:xfrm>
            <a:off x="271153" y="1340857"/>
            <a:ext cx="6701919" cy="4792010"/>
          </a:xfrm>
          <a:prstGeom prst="rect">
            <a:avLst/>
          </a:prstGeom>
        </p:spPr>
      </p:pic>
      <p:sp>
        <p:nvSpPr>
          <p:cNvPr id="10" name="Rectangle 9">
            <a:extLst>
              <a:ext uri="{FF2B5EF4-FFF2-40B4-BE49-F238E27FC236}">
                <a16:creationId xmlns:a16="http://schemas.microsoft.com/office/drawing/2014/main" id="{EDB30E31-94B5-F145-BDE3-ECB6960F46E0}"/>
              </a:ext>
            </a:extLst>
          </p:cNvPr>
          <p:cNvSpPr/>
          <p:nvPr/>
        </p:nvSpPr>
        <p:spPr>
          <a:xfrm>
            <a:off x="7068086" y="1340857"/>
            <a:ext cx="4852761" cy="2260619"/>
          </a:xfrm>
          <a:prstGeom prst="rect">
            <a:avLst/>
          </a:prstGeom>
        </p:spPr>
        <p:txBody>
          <a:bodyPr wrap="square">
            <a:spAutoFit/>
          </a:bodyPr>
          <a:lstStyle/>
          <a:p>
            <a:pPr marL="0" marR="0" lvl="0" indent="0" algn="just" defTabSz="914400" rtl="0" eaLnBrk="1" fontAlgn="auto" latinLnBrk="0" hangingPunct="1">
              <a:lnSpc>
                <a:spcPct val="114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Entity Coverage Ratio (ECR) </a:t>
            </a:r>
            <a:r>
              <a:rPr kumimoji="0" lang="en-US" sz="2000" b="0" i="0" u="none" strike="noStrike" kern="1200" cap="none" spc="0" normalizeH="0" baseline="0" noProof="0" dirty="0">
                <a:ln>
                  <a:noFill/>
                </a:ln>
                <a:solidFill>
                  <a:srgbClr val="505050"/>
                </a:solidFill>
                <a:effectLst/>
                <a:uLnTx/>
                <a:uFillTx/>
                <a:latin typeface="Segoe UI"/>
                <a:ea typeface="+mn-ea"/>
                <a:cs typeface="+mn-cs"/>
              </a:rPr>
              <a:t>The measure entity coverage</a:t>
            </a:r>
            <a:r>
              <a:rPr kumimoji="0" lang="zh-CN" altLang="en-US" sz="2000" b="0" i="0" u="none" strike="noStrike" kern="1200" cap="none" spc="0" normalizeH="0" baseline="0" noProof="0" dirty="0">
                <a:ln>
                  <a:noFill/>
                </a:ln>
                <a:solidFill>
                  <a:srgbClr val="505050"/>
                </a:solidFill>
                <a:effectLst/>
                <a:uLnTx/>
                <a:uFillTx/>
                <a:latin typeface="Segoe UI"/>
                <a:ea typeface="+mn-ea"/>
                <a:cs typeface="+mn-cs"/>
              </a:rPr>
              <a:t> </a:t>
            </a:r>
            <a:r>
              <a:rPr kumimoji="0" lang="en-US" sz="2000" b="0" i="0" u="none" strike="noStrike" kern="1200" cap="none" spc="0" normalizeH="0" baseline="0" noProof="0" dirty="0">
                <a:ln>
                  <a:noFill/>
                </a:ln>
                <a:solidFill>
                  <a:srgbClr val="505050"/>
                </a:solidFill>
                <a:effectLst/>
                <a:uLnTx/>
                <a:uFillTx/>
                <a:latin typeface="Segoe UI"/>
                <a:ea typeface="+mn-ea"/>
                <a:cs typeface="+mn-cs"/>
              </a:rPr>
              <a:t>ratio is used to describe the degree to which entities in</a:t>
            </a:r>
            <a:r>
              <a:rPr kumimoji="0" lang="zh-CN" altLang="en-US" sz="2000" b="0" i="0" u="none" strike="noStrike" kern="1200" cap="none" spc="0" normalizeH="0" baseline="0" noProof="0" dirty="0">
                <a:ln>
                  <a:noFill/>
                </a:ln>
                <a:solidFill>
                  <a:srgbClr val="505050"/>
                </a:solidFill>
                <a:effectLst/>
                <a:uLnTx/>
                <a:uFillTx/>
                <a:latin typeface="Segoe UI"/>
                <a:ea typeface="+mn-ea"/>
                <a:cs typeface="+mn-cs"/>
              </a:rPr>
              <a:t> </a:t>
            </a:r>
            <a:r>
              <a:rPr kumimoji="0" lang="en-US" sz="2000" b="0" i="0" u="none" strike="noStrike" kern="1200" cap="none" spc="0" normalizeH="0" baseline="0" noProof="0" dirty="0">
                <a:ln>
                  <a:noFill/>
                </a:ln>
                <a:solidFill>
                  <a:srgbClr val="505050"/>
                </a:solidFill>
                <a:effectLst/>
                <a:uLnTx/>
                <a:uFillTx/>
                <a:latin typeface="Segoe UI"/>
                <a:ea typeface="+mn-ea"/>
                <a:cs typeface="+mn-cs"/>
              </a:rPr>
              <a:t>the test set have been seen in the training set with the same</a:t>
            </a:r>
            <a:r>
              <a:rPr kumimoji="0" lang="zh-CN" altLang="en-US" sz="2000" b="0" i="0" u="none" strike="noStrike" kern="1200" cap="none" spc="0" normalizeH="0" baseline="0" noProof="0" dirty="0">
                <a:ln>
                  <a:noFill/>
                </a:ln>
                <a:solidFill>
                  <a:srgbClr val="505050"/>
                </a:solidFill>
                <a:effectLst/>
                <a:uLnTx/>
                <a:uFillTx/>
                <a:latin typeface="Segoe UI"/>
                <a:ea typeface="+mn-ea"/>
                <a:cs typeface="+mn-cs"/>
              </a:rPr>
              <a:t> </a:t>
            </a:r>
            <a:r>
              <a:rPr kumimoji="0" lang="en-US" sz="2000" b="0" i="0" u="none" strike="noStrike" kern="1200" cap="none" spc="0" normalizeH="0" baseline="0" noProof="0" dirty="0">
                <a:ln>
                  <a:noFill/>
                </a:ln>
                <a:solidFill>
                  <a:srgbClr val="505050"/>
                </a:solidFill>
                <a:effectLst/>
                <a:uLnTx/>
                <a:uFillTx/>
                <a:latin typeface="Segoe UI"/>
                <a:ea typeface="+mn-ea"/>
                <a:cs typeface="+mn-cs"/>
              </a:rPr>
              <a:t>category.</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CABEDA20-2E98-6D42-852B-3876913A9C36}"/>
              </a:ext>
            </a:extLst>
          </p:cNvPr>
          <p:cNvPicPr>
            <a:picLocks noChangeAspect="1"/>
          </p:cNvPicPr>
          <p:nvPr/>
        </p:nvPicPr>
        <p:blipFill>
          <a:blip r:embed="rId6"/>
          <a:stretch>
            <a:fillRect/>
          </a:stretch>
        </p:blipFill>
        <p:spPr>
          <a:xfrm>
            <a:off x="7192263" y="3754773"/>
            <a:ext cx="4765694" cy="1772527"/>
          </a:xfrm>
          <a:prstGeom prst="rect">
            <a:avLst/>
          </a:prstGeom>
        </p:spPr>
      </p:pic>
      <p:sp>
        <p:nvSpPr>
          <p:cNvPr id="12" name="文本框 16">
            <a:extLst>
              <a:ext uri="{FF2B5EF4-FFF2-40B4-BE49-F238E27FC236}">
                <a16:creationId xmlns:a16="http://schemas.microsoft.com/office/drawing/2014/main" id="{F84B7E29-17A8-7D4E-BE5D-88C76C5F2B71}"/>
              </a:ext>
            </a:extLst>
          </p:cNvPr>
          <p:cNvSpPr txBox="1"/>
          <p:nvPr/>
        </p:nvSpPr>
        <p:spPr>
          <a:xfrm>
            <a:off x="271153" y="6543449"/>
            <a:ext cx="10820400" cy="307777"/>
          </a:xfrm>
          <a:prstGeom prst="rect">
            <a:avLst/>
          </a:prstGeom>
        </p:spPr>
        <p:txBody>
          <a:bodyPr wrap="square">
            <a:spAutoFit/>
          </a:bodyPr>
          <a:lstStyle>
            <a:defPPr>
              <a:defRPr lang="zh-CN"/>
            </a:defPPr>
            <a:lvl1pPr>
              <a:defRPr sz="1400">
                <a:solidFill>
                  <a:schemeClr val="tx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lumMod val="50000"/>
                  </a:srgbClr>
                </a:solidFill>
                <a:effectLst/>
                <a:uLnTx/>
                <a:uFillTx/>
                <a:latin typeface="Segoe UI"/>
                <a:ea typeface="+mn-ea"/>
                <a:cs typeface="+mn-cs"/>
              </a:rPr>
              <a:t>Fu et al. ,</a:t>
            </a:r>
            <a:r>
              <a:rPr kumimoji="0" lang="zh-CN" altLang="en-US" sz="1400" b="0" i="0" u="none" strike="noStrike" kern="1200" cap="none" spc="0" normalizeH="0" baseline="0" noProof="0" dirty="0">
                <a:ln>
                  <a:noFill/>
                </a:ln>
                <a:solidFill>
                  <a:srgbClr val="FFFFFF">
                    <a:lumMod val="50000"/>
                  </a:srgbClr>
                </a:solidFill>
                <a:effectLst/>
                <a:uLnTx/>
                <a:uFillTx/>
                <a:latin typeface="Segoe UI"/>
                <a:ea typeface="+mn-ea"/>
                <a:cs typeface="+mn-cs"/>
              </a:rPr>
              <a:t> </a:t>
            </a:r>
            <a:r>
              <a:rPr kumimoji="0" lang="en-US" altLang="zh-CN" sz="1400" b="0" i="1" u="none" strike="noStrike" kern="1200" cap="none" spc="0" normalizeH="0" baseline="0" noProof="0" dirty="0">
                <a:ln>
                  <a:noFill/>
                </a:ln>
                <a:solidFill>
                  <a:srgbClr val="FFFFFF">
                    <a:lumMod val="50000"/>
                  </a:srgbClr>
                </a:solidFill>
                <a:effectLst/>
                <a:uLnTx/>
                <a:uFillTx/>
                <a:latin typeface="Segoe UI"/>
                <a:ea typeface="+mn-ea"/>
                <a:cs typeface="+mn-cs"/>
              </a:rPr>
              <a:t>Rethinking Generalization of Neural Models:</a:t>
            </a:r>
            <a:r>
              <a:rPr kumimoji="0" lang="zh-CN" altLang="en-US" sz="1400" b="0" i="1" u="none" strike="noStrike" kern="1200" cap="none" spc="0" normalizeH="0" baseline="0" noProof="0" dirty="0">
                <a:ln>
                  <a:noFill/>
                </a:ln>
                <a:solidFill>
                  <a:srgbClr val="FFFFFF">
                    <a:lumMod val="50000"/>
                  </a:srgbClr>
                </a:solidFill>
                <a:effectLst/>
                <a:uLnTx/>
                <a:uFillTx/>
                <a:latin typeface="Segoe UI"/>
                <a:ea typeface="+mn-ea"/>
                <a:cs typeface="+mn-cs"/>
              </a:rPr>
              <a:t> </a:t>
            </a:r>
            <a:r>
              <a:rPr kumimoji="0" lang="en-US" altLang="zh-CN" sz="1400" b="0" i="1" u="none" strike="noStrike" kern="1200" cap="none" spc="0" normalizeH="0" baseline="0" noProof="0" dirty="0">
                <a:ln>
                  <a:noFill/>
                </a:ln>
                <a:solidFill>
                  <a:srgbClr val="FFFFFF">
                    <a:lumMod val="50000"/>
                  </a:srgbClr>
                </a:solidFill>
                <a:effectLst/>
                <a:uLnTx/>
                <a:uFillTx/>
                <a:latin typeface="Segoe UI"/>
                <a:ea typeface="+mn-ea"/>
                <a:cs typeface="+mn-cs"/>
              </a:rPr>
              <a:t>A Named Entity Recognition Case Study</a:t>
            </a:r>
            <a:r>
              <a:rPr kumimoji="0" lang="zh-CN" altLang="en-US" sz="1400" b="0" i="1" u="none" strike="noStrike" kern="1200" cap="none" spc="0" normalizeH="0" baseline="0" noProof="0" dirty="0">
                <a:ln>
                  <a:noFill/>
                </a:ln>
                <a:solidFill>
                  <a:srgbClr val="FFFFFF">
                    <a:lumMod val="50000"/>
                  </a:srgbClr>
                </a:solidFill>
                <a:effectLst/>
                <a:uLnTx/>
                <a:uFillTx/>
                <a:latin typeface="Segoe UI"/>
                <a:ea typeface="+mn-ea"/>
                <a:cs typeface="+mn-cs"/>
              </a:rPr>
              <a:t>， </a:t>
            </a:r>
            <a:r>
              <a:rPr kumimoji="0" lang="en-US" altLang="zh-CN" sz="1400" b="0" i="1" u="none" strike="noStrike" kern="1200" cap="none" spc="0" normalizeH="0" baseline="0" noProof="0" dirty="0">
                <a:ln>
                  <a:noFill/>
                </a:ln>
                <a:solidFill>
                  <a:srgbClr val="FFFFFF">
                    <a:lumMod val="50000"/>
                  </a:srgbClr>
                </a:solidFill>
                <a:effectLst/>
                <a:uLnTx/>
                <a:uFillTx/>
                <a:latin typeface="Segoe UI"/>
                <a:ea typeface="+mn-ea"/>
                <a:cs typeface="+mn-cs"/>
              </a:rPr>
              <a:t>AAAI</a:t>
            </a:r>
            <a:r>
              <a:rPr kumimoji="0" lang="zh-CN" altLang="en-US" sz="1400" b="0" i="1" u="none" strike="noStrike" kern="1200" cap="none" spc="0" normalizeH="0" baseline="0" noProof="0" dirty="0">
                <a:ln>
                  <a:noFill/>
                </a:ln>
                <a:solidFill>
                  <a:srgbClr val="FFFFFF">
                    <a:lumMod val="50000"/>
                  </a:srgbClr>
                </a:solidFill>
                <a:effectLst/>
                <a:uLnTx/>
                <a:uFillTx/>
                <a:latin typeface="Segoe UI"/>
                <a:ea typeface="+mn-ea"/>
                <a:cs typeface="+mn-cs"/>
              </a:rPr>
              <a:t> </a:t>
            </a:r>
            <a:r>
              <a:rPr kumimoji="0" lang="en-US" altLang="zh-CN" sz="1400" b="0" i="1" u="none" strike="noStrike" kern="1200" cap="none" spc="0" normalizeH="0" baseline="0" noProof="0" dirty="0">
                <a:ln>
                  <a:noFill/>
                </a:ln>
                <a:solidFill>
                  <a:srgbClr val="FFFFFF">
                    <a:lumMod val="50000"/>
                  </a:srgbClr>
                </a:solidFill>
                <a:effectLst/>
                <a:uLnTx/>
                <a:uFillTx/>
                <a:latin typeface="Segoe UI"/>
                <a:ea typeface="+mn-ea"/>
                <a:cs typeface="+mn-cs"/>
              </a:rPr>
              <a:t>2020</a:t>
            </a:r>
          </a:p>
        </p:txBody>
      </p:sp>
      <p:pic>
        <p:nvPicPr>
          <p:cNvPr id="5" name="Audio 4">
            <a:hlinkClick r:id="" action="ppaction://media"/>
            <a:extLst>
              <a:ext uri="{FF2B5EF4-FFF2-40B4-BE49-F238E27FC236}">
                <a16:creationId xmlns:a16="http://schemas.microsoft.com/office/drawing/2014/main" id="{C474FE3C-454F-8340-A399-66CDAEC41D4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11219547"/>
      </p:ext>
    </p:extLst>
  </p:cSld>
  <p:clrMapOvr>
    <a:masterClrMapping/>
  </p:clrMapOvr>
  <mc:AlternateContent xmlns:mc="http://schemas.openxmlformats.org/markup-compatibility/2006" xmlns:p14="http://schemas.microsoft.com/office/powerpoint/2010/main">
    <mc:Choice Requires="p14">
      <p:transition spd="slow" p14:dur="2000" advTm="134831"/>
    </mc:Choice>
    <mc:Fallback xmlns="">
      <p:transition spd="slow" advTm="134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6269" x="3044825" y="6677025"/>
          <p14:tracePt t="26276" x="3422650" y="6267450"/>
          <p14:tracePt t="26282" x="3740150" y="5964238"/>
          <p14:tracePt t="26292" x="4103688" y="5616575"/>
          <p14:tracePt t="26299" x="4497388" y="5253038"/>
          <p14:tracePt t="26306" x="4922838" y="4919663"/>
          <p14:tracePt t="26314" x="5391150" y="4587875"/>
          <p14:tracePt t="26322" x="5603875" y="4465638"/>
          <p14:tracePt t="26332" x="6013450" y="4224338"/>
          <p14:tracePt t="26339" x="6437313" y="4011613"/>
          <p14:tracePt t="26348" x="6831013" y="3844925"/>
          <p14:tracePt t="26355" x="7178675" y="3738563"/>
          <p14:tracePt t="26366" x="7527925" y="3648075"/>
          <p14:tracePt t="26371" x="7815263" y="3603625"/>
          <p14:tracePt t="26381" x="7921625" y="3587750"/>
          <p14:tracePt t="26388" x="8132763" y="3557588"/>
          <p14:tracePt t="26397" x="8208963" y="3557588"/>
          <p14:tracePt t="26403" x="8345488" y="3527425"/>
          <p14:tracePt t="26412" x="8451850" y="3527425"/>
          <p14:tracePt t="26420" x="8526463" y="3511550"/>
          <p14:tracePt t="26429" x="8586788" y="3511550"/>
          <p14:tracePt t="26436" x="8632825" y="3497263"/>
          <p14:tracePt t="26444" x="8662988" y="3497263"/>
          <p14:tracePt t="26452" x="8693150" y="3481388"/>
          <p14:tracePt t="26461" x="8723313" y="3481388"/>
          <p14:tracePt t="26468" x="8739188" y="3481388"/>
          <p14:tracePt t="26476" x="8769350" y="3467100"/>
          <p14:tracePt t="26485" x="8783638" y="3467100"/>
          <p14:tracePt t="26493" x="8799513" y="3467100"/>
          <p14:tracePt t="26501" x="8813800" y="3451225"/>
          <p14:tracePt t="26517" x="8829675" y="3451225"/>
          <p14:tracePt t="26533" x="8845550" y="3451225"/>
          <p14:tracePt t="26542" x="8845550" y="3436938"/>
          <p14:tracePt t="26602" x="8829675" y="3436938"/>
          <p14:tracePt t="26612" x="8799513" y="3436938"/>
          <p14:tracePt t="26616" x="8753475" y="3436938"/>
          <p14:tracePt t="26622" x="8648700" y="3436938"/>
          <p14:tracePt t="26636" x="8496300" y="3481388"/>
          <p14:tracePt t="26640" x="8329613" y="3527425"/>
          <p14:tracePt t="26646" x="8102600" y="3603625"/>
          <p14:tracePt t="26654" x="7859713" y="3724275"/>
          <p14:tracePt t="26662" x="7618413" y="3830638"/>
          <p14:tracePt t="26671" x="7496175" y="3875088"/>
          <p14:tracePt t="26679" x="7299325" y="3967163"/>
          <p14:tracePt t="26687" x="7239000" y="3997325"/>
          <p14:tracePt t="26695" x="7118350" y="4057650"/>
          <p14:tracePt t="26704" x="7042150" y="4087813"/>
          <p14:tracePt t="26711" x="6997700" y="4102100"/>
          <p14:tracePt t="26719" x="6967538" y="4132263"/>
          <p14:tracePt t="26727" x="6951663" y="4132263"/>
          <p14:tracePt t="26735" x="6935788" y="4132263"/>
          <p14:tracePt t="26751" x="6921500" y="4148138"/>
          <p14:tracePt t="26769" x="6921500" y="4164013"/>
          <p14:tracePt t="26776" x="6921500" y="4178300"/>
          <p14:tracePt t="26784" x="6905625" y="4208463"/>
          <p14:tracePt t="26792" x="6891338" y="4224338"/>
          <p14:tracePt t="26800" x="6891338" y="4254500"/>
          <p14:tracePt t="26808" x="6891338" y="4284663"/>
          <p14:tracePt t="26816" x="6875463" y="4329113"/>
          <p14:tracePt t="26824" x="6861175" y="4344988"/>
          <p14:tracePt t="26833" x="6861175" y="4375150"/>
          <p14:tracePt t="26841" x="6845300" y="4391025"/>
          <p14:tracePt t="26849" x="6845300" y="4405313"/>
          <p14:tracePt t="26866" x="6845300" y="4421188"/>
          <p14:tracePt t="26881" x="6845300" y="4435475"/>
          <p14:tracePt t="26898" x="6845300" y="4451350"/>
          <p14:tracePt t="26914" x="6875463" y="4481513"/>
          <p14:tracePt t="26924" x="6891338" y="4481513"/>
          <p14:tracePt t="26930" x="6935788" y="4495800"/>
          <p14:tracePt t="26938" x="6981825" y="4511675"/>
          <p14:tracePt t="26946" x="7058025" y="4511675"/>
          <p14:tracePt t="26954" x="7134225" y="4511675"/>
          <p14:tracePt t="26963" x="7208838" y="4511675"/>
          <p14:tracePt t="26975" x="7299325" y="4511675"/>
          <p14:tracePt t="26979" x="7405688" y="4495800"/>
          <p14:tracePt t="26986" x="7481888" y="4465638"/>
          <p14:tracePt t="26997" x="7512050" y="4451350"/>
          <p14:tracePt t="27002" x="7588250" y="4421188"/>
          <p14:tracePt t="27012" x="7648575" y="4391025"/>
          <p14:tracePt t="27019" x="7694613" y="4375150"/>
          <p14:tracePt t="27027" x="7739063" y="4344988"/>
          <p14:tracePt t="27036" x="7754938" y="4329113"/>
          <p14:tracePt t="27043" x="7785100" y="4329113"/>
          <p14:tracePt t="27054" x="7785100" y="4314825"/>
          <p14:tracePt t="27059" x="7799388" y="4314825"/>
          <p14:tracePt t="27086" x="7815263" y="4314825"/>
          <p14:tracePt t="27321" x="7799388" y="4314825"/>
          <p14:tracePt t="27327" x="7785100" y="4314825"/>
          <p14:tracePt t="27335" x="7769225" y="4314825"/>
          <p14:tracePt t="27343" x="7754938" y="4314825"/>
          <p14:tracePt t="27354" x="7708900" y="4329113"/>
          <p14:tracePt t="27359" x="7694613" y="4329113"/>
          <p14:tracePt t="27367" x="7662863" y="4344988"/>
          <p14:tracePt t="27375" x="7632700" y="4344988"/>
          <p14:tracePt t="27384" x="7602538" y="4359275"/>
          <p14:tracePt t="27391" x="7588250" y="4359275"/>
          <p14:tracePt t="27399" x="7558088" y="4375150"/>
          <p14:tracePt t="27407" x="7542213" y="4375150"/>
          <p14:tracePt t="27424" x="7527925" y="4375150"/>
          <p14:tracePt t="27789" x="7512050" y="4375150"/>
          <p14:tracePt t="27805" x="7496175" y="4375150"/>
          <p14:tracePt t="27821" x="7481888" y="4375150"/>
          <p14:tracePt t="27829" x="7466013" y="4375150"/>
          <p14:tracePt t="27837" x="7451725" y="4375150"/>
          <p14:tracePt t="27853" x="7435850" y="4375150"/>
          <p14:tracePt t="27863" x="7421563" y="4375150"/>
          <p14:tracePt t="28261" x="7405688" y="4375150"/>
          <p14:tracePt t="28274" x="7391400" y="4375150"/>
          <p14:tracePt t="28283" x="7375525" y="4375150"/>
          <p14:tracePt t="28290" x="7361238" y="4375150"/>
          <p14:tracePt t="28301" x="7345363" y="4375150"/>
          <p14:tracePt t="28314" x="7331075" y="4375150"/>
          <p14:tracePt t="28339" x="7315200" y="4375150"/>
          <p14:tracePt t="35927" x="7299325" y="4375150"/>
          <p14:tracePt t="35963" x="7285038" y="4375150"/>
          <p14:tracePt t="36145" x="7269163" y="4375150"/>
          <p14:tracePt t="36170" x="7254875" y="4375150"/>
          <p14:tracePt t="36260" x="7239000" y="4375150"/>
          <p14:tracePt t="36372" x="7224713" y="4375150"/>
          <p14:tracePt t="36403" x="7208838" y="4375150"/>
          <p14:tracePt t="79154" x="7194550" y="4375150"/>
          <p14:tracePt t="79163" x="7134225" y="4375150"/>
          <p14:tracePt t="79168" x="6967538" y="4329113"/>
          <p14:tracePt t="79175" x="6724650" y="4238625"/>
          <p14:tracePt t="79183" x="6557963" y="4178300"/>
          <p14:tracePt t="79191" x="6224588" y="4057650"/>
          <p14:tracePt t="79199" x="5634038" y="3875088"/>
          <p14:tracePt t="79207" x="5453063" y="3814763"/>
          <p14:tracePt t="79215" x="5089525" y="3694113"/>
          <p14:tracePt t="79223" x="4770438" y="3587750"/>
          <p14:tracePt t="79231" x="4467225" y="3481388"/>
          <p14:tracePt t="79239" x="4346575" y="3421063"/>
          <p14:tracePt t="79247" x="4135438" y="3346450"/>
          <p14:tracePt t="79256" x="3952875" y="3254375"/>
          <p14:tracePt t="79264" x="3802063" y="3179763"/>
          <p14:tracePt t="79272" x="3679825" y="3119438"/>
          <p14:tracePt t="79280" x="3649663" y="3103563"/>
          <p14:tracePt t="79289" x="3559175" y="3057525"/>
          <p14:tracePt t="79296" x="3498850" y="3027363"/>
          <p14:tracePt t="79305" x="3452813" y="2997200"/>
          <p14:tracePt t="79313" x="3422650" y="2982913"/>
          <p14:tracePt t="79322" x="3378200" y="2952750"/>
          <p14:tracePt t="79329" x="3362325" y="2952750"/>
          <p14:tracePt t="79339" x="3332163" y="2936875"/>
          <p14:tracePt t="79345" x="3316288" y="2922588"/>
          <p14:tracePt t="79355" x="3302000" y="2922588"/>
          <p14:tracePt t="79361" x="3286125" y="2906713"/>
          <p14:tracePt t="79371" x="3271838" y="2906713"/>
          <p14:tracePt t="79377" x="3255963" y="2890838"/>
          <p14:tracePt t="79388" x="3241675" y="2890838"/>
          <p14:tracePt t="79394" x="3225800" y="2876550"/>
          <p14:tracePt t="79410" x="3225800" y="2860675"/>
          <p14:tracePt t="79421" x="3211513" y="2860675"/>
          <p14:tracePt t="79442" x="3211513" y="2846388"/>
          <p14:tracePt t="79451" x="3195638" y="2846388"/>
          <p14:tracePt t="79681" x="3179763" y="2846388"/>
          <p14:tracePt t="79688" x="3149600" y="2846388"/>
          <p14:tracePt t="79694" x="3119438" y="2846388"/>
          <p14:tracePt t="79702" x="3044825" y="2846388"/>
          <p14:tracePt t="79710" x="2982913" y="2846388"/>
          <p14:tracePt t="79718" x="2952750" y="2846388"/>
          <p14:tracePt t="79726" x="2892425" y="2846388"/>
          <p14:tracePt t="79734" x="2847975" y="2846388"/>
          <p14:tracePt t="79743" x="2817813" y="2846388"/>
          <p14:tracePt t="79751" x="2786063" y="2846388"/>
          <p14:tracePt t="79759" x="2771775" y="2846388"/>
          <p14:tracePt t="79766" x="2755900" y="2846388"/>
          <p14:tracePt t="79776" x="2741613" y="2846388"/>
          <p14:tracePt t="79866" x="2725738" y="2846388"/>
          <p14:tracePt t="79880" x="2711450" y="2846388"/>
          <p14:tracePt t="79899" x="2681288" y="2860675"/>
          <p14:tracePt t="79904" x="2665413" y="2876550"/>
          <p14:tracePt t="79915" x="2651125" y="2876550"/>
          <p14:tracePt t="79920" x="2635250" y="2890838"/>
          <p14:tracePt t="79928" x="2619375" y="2890838"/>
          <p14:tracePt t="79937" x="2605088" y="2906713"/>
          <p14:tracePt t="79954" x="2589213" y="2906713"/>
          <p14:tracePt t="79969" x="2574925" y="2906713"/>
          <p14:tracePt t="84527" x="2574925" y="2876550"/>
          <p14:tracePt t="84533" x="2589213" y="2830513"/>
          <p14:tracePt t="84541" x="2619375" y="2786063"/>
          <p14:tracePt t="84549" x="2635250" y="2725738"/>
          <p14:tracePt t="84559" x="2651125" y="2663825"/>
          <p14:tracePt t="84565" x="2665413" y="2603500"/>
          <p14:tracePt t="84573" x="2681288" y="2573338"/>
          <p14:tracePt t="84581" x="2695575" y="2513013"/>
          <p14:tracePt t="84593" x="2711450" y="2466975"/>
          <p14:tracePt t="84598" x="2725738" y="2406650"/>
          <p14:tracePt t="84605" x="2725738" y="2362200"/>
          <p14:tracePt t="84615" x="2741613" y="2332038"/>
          <p14:tracePt t="84622" x="2741613" y="2301875"/>
          <p14:tracePt t="84632" x="2755900" y="2255838"/>
          <p14:tracePt t="84638" x="2755900" y="2225675"/>
          <p14:tracePt t="84648" x="2771775" y="2179638"/>
          <p14:tracePt t="84654" x="2771775" y="2135188"/>
          <p14:tracePt t="84665" x="2771775" y="2089150"/>
          <p14:tracePt t="84670" x="2771775" y="2073275"/>
          <p14:tracePt t="84678" x="2786063" y="2028825"/>
          <p14:tracePt t="84686" x="2786063" y="1998663"/>
          <p14:tracePt t="84695" x="2801938" y="1952625"/>
          <p14:tracePt t="84702" x="2801938" y="1922463"/>
          <p14:tracePt t="84711" x="2817813" y="1908175"/>
          <p14:tracePt t="84719" x="2817813" y="1892300"/>
          <p14:tracePt t="84728" x="2817813" y="1878013"/>
          <p14:tracePt t="84743" x="2817813" y="1862138"/>
          <p14:tracePt t="84812" x="2832100" y="1846263"/>
          <p14:tracePt t="84841" x="2847975" y="1846263"/>
          <p14:tracePt t="84849" x="2862263" y="1846263"/>
          <p14:tracePt t="84858" x="2862263" y="1831975"/>
          <p14:tracePt t="84865" x="2878138" y="1831975"/>
          <p14:tracePt t="84881" x="2892425" y="1831975"/>
          <p14:tracePt t="84892" x="2908300" y="1831975"/>
          <p14:tracePt t="84906" x="2922588" y="1816100"/>
          <p14:tracePt t="84914" x="2938463" y="1816100"/>
          <p14:tracePt t="84923" x="2952750" y="1816100"/>
          <p14:tracePt t="84938" x="2968625" y="1816100"/>
          <p14:tracePt t="84972" x="2982913" y="1816100"/>
          <p14:tracePt t="84989" x="2998788" y="1801813"/>
          <p14:tracePt t="85003" x="3014663" y="1801813"/>
          <p14:tracePt t="85014" x="3028950" y="1785938"/>
          <p14:tracePt t="85026" x="3044825" y="1771650"/>
          <p14:tracePt t="85038" x="3059113" y="1755775"/>
          <p14:tracePt t="85043" x="3074988" y="1741488"/>
          <p14:tracePt t="85051" x="3089275" y="1741488"/>
          <p14:tracePt t="85063" x="3105150" y="1725613"/>
          <p14:tracePt t="85069" x="3105150" y="1711325"/>
          <p14:tracePt t="85075" x="3119438" y="1711325"/>
          <p14:tracePt t="85083" x="3135313" y="1695450"/>
          <p14:tracePt t="85099" x="3135313" y="1681163"/>
          <p14:tracePt t="85126" x="3149600" y="1681163"/>
          <p14:tracePt t="85435" x="3149600" y="1695450"/>
          <p14:tracePt t="85458" x="3149600" y="1711325"/>
          <p14:tracePt t="85465" x="3149600" y="1725613"/>
          <p14:tracePt t="85481" x="3149600" y="1741488"/>
          <p14:tracePt t="85513" x="3149600" y="1755775"/>
          <p14:tracePt t="89722" x="3149600" y="1785938"/>
          <p14:tracePt t="89729" x="3149600" y="1816100"/>
          <p14:tracePt t="89737" x="3165475" y="1892300"/>
          <p14:tracePt t="89745" x="3195638" y="2012950"/>
          <p14:tracePt t="89754" x="3225800" y="2149475"/>
          <p14:tracePt t="89761" x="3271838" y="2346325"/>
          <p14:tracePt t="89769" x="3332163" y="2589213"/>
          <p14:tracePt t="89777" x="3392488" y="2846388"/>
          <p14:tracePt t="89788" x="3468688" y="3133725"/>
          <p14:tracePt t="89793" x="3605213" y="3678238"/>
          <p14:tracePt t="89801" x="3725863" y="4087813"/>
          <p14:tracePt t="89809" x="3862388" y="4541838"/>
          <p14:tracePt t="89818" x="4029075" y="5102225"/>
          <p14:tracePt t="89827" x="4195763" y="5707063"/>
          <p14:tracePt t="89834" x="4406900" y="6373813"/>
          <p14:tracePt t="101386" x="3165475" y="6842125"/>
          <p14:tracePt t="101549" x="3165475" y="6827838"/>
          <p14:tracePt t="101579" x="3165475" y="6811963"/>
          <p14:tracePt t="101587" x="3165475" y="6797675"/>
          <p14:tracePt t="101594" x="3165475" y="6781800"/>
          <p14:tracePt t="101602" x="3179763" y="6767513"/>
          <p14:tracePt t="101618" x="3179763" y="6751638"/>
          <p14:tracePt t="101626" x="3179763" y="6737350"/>
          <p14:tracePt t="101687" x="3195638" y="6721475"/>
          <p14:tracePt t="101692" x="3195638" y="6707188"/>
          <p14:tracePt t="101700" x="3195638" y="6691313"/>
          <p14:tracePt t="101707" x="3195638" y="6677025"/>
          <p14:tracePt t="101716" x="3211513" y="6661150"/>
          <p14:tracePt t="101724" x="3211513" y="6630988"/>
          <p14:tracePt t="101731" x="3211513" y="6615113"/>
          <p14:tracePt t="101740" x="3225800" y="6584950"/>
          <p14:tracePt t="101748" x="3225800" y="6554788"/>
          <p14:tracePt t="101756" x="3225800" y="6540500"/>
          <p14:tracePt t="101763" x="3241675" y="6524625"/>
          <p14:tracePt t="101773" x="3241675" y="6510338"/>
          <p14:tracePt t="101788" x="3241675" y="6494463"/>
          <p14:tracePt t="101814" x="3241675" y="6480175"/>
          <p14:tracePt t="104188" x="3255963" y="6480175"/>
          <p14:tracePt t="104197" x="3286125" y="6480175"/>
          <p14:tracePt t="104201" x="3302000" y="6464300"/>
          <p14:tracePt t="104208" x="3332163" y="6450013"/>
          <p14:tracePt t="104217" x="3346450" y="6434138"/>
          <p14:tracePt t="104224" x="3378200" y="6418263"/>
          <p14:tracePt t="104232" x="3408363" y="6418263"/>
          <p14:tracePt t="104241" x="3438525" y="6388100"/>
          <p14:tracePt t="104248" x="3452813" y="6388100"/>
          <p14:tracePt t="104257" x="3482975" y="6373813"/>
          <p14:tracePt t="104268" x="3498850" y="6357938"/>
          <p14:tracePt t="104273" x="3513138" y="6343650"/>
          <p14:tracePt t="104281" x="3529013" y="6343650"/>
          <p14:tracePt t="104290" x="3543300" y="6327775"/>
          <p14:tracePt t="104297" x="3559175" y="6313488"/>
          <p14:tracePt t="104313" x="3575050" y="6297613"/>
          <p14:tracePt t="104329" x="3589338" y="6297613"/>
          <p14:tracePt t="104346" x="3589338" y="6283325"/>
          <p14:tracePt t="104356" x="3605213" y="6283325"/>
          <p14:tracePt t="131873" x="3605213" y="6297613"/>
          <p14:tracePt t="131915" x="3605213" y="6313488"/>
          <p14:tracePt t="131972" x="3605213" y="6327775"/>
          <p14:tracePt t="131998" x="3605213" y="6343650"/>
          <p14:tracePt t="132004" x="3605213" y="6357938"/>
          <p14:tracePt t="132021" x="3605213" y="6373813"/>
          <p14:tracePt t="132044" x="3605213" y="6388100"/>
          <p14:tracePt t="132060" x="3605213" y="6403975"/>
          <p14:tracePt t="132241" x="3605213" y="6418263"/>
          <p14:tracePt t="132263" x="3605213" y="6434138"/>
          <p14:tracePt t="132270" x="3605213" y="6450013"/>
          <p14:tracePt t="132278" x="3605213" y="6494463"/>
          <p14:tracePt t="132286" x="3605213" y="6524625"/>
          <p14:tracePt t="132294" x="3589338" y="6584950"/>
          <p14:tracePt t="132302" x="3559175" y="6737350"/>
          <p14:tracePt t="133621" x="11995150" y="166688"/>
          <p14:tracePt t="133626" x="11812588" y="60325"/>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C602F4-5BF8-4EF7-9D90-079F860CC077}"/>
              </a:ext>
            </a:extLst>
          </p:cNvPr>
          <p:cNvSpPr>
            <a:spLocks noGrp="1"/>
          </p:cNvSpPr>
          <p:nvPr>
            <p:ph type="body" sz="quarter" idx="10"/>
          </p:nvPr>
        </p:nvSpPr>
        <p:spPr>
          <a:xfrm>
            <a:off x="269239" y="1485745"/>
            <a:ext cx="11653523" cy="3936078"/>
          </a:xfrm>
        </p:spPr>
        <p:txBody>
          <a:bodyPr/>
          <a:lstStyle/>
          <a:p>
            <a:pPr algn="just">
              <a:lnSpc>
                <a:spcPct val="125000"/>
              </a:lnSpc>
            </a:pPr>
            <a:r>
              <a:rPr lang="en-US" altLang="zh-CN" dirty="0">
                <a:latin typeface="Helvetica" pitchFamily="2" charset="0"/>
              </a:rPr>
              <a:t>Robustness</a:t>
            </a:r>
          </a:p>
          <a:p>
            <a:pPr lvl="1" algn="just">
              <a:lnSpc>
                <a:spcPct val="125000"/>
              </a:lnSpc>
            </a:pPr>
            <a:r>
              <a:rPr lang="en-US" sz="1400" dirty="0">
                <a:solidFill>
                  <a:srgbClr val="505050"/>
                </a:solidFill>
              </a:rPr>
              <a:t>Ribeiro</a:t>
            </a:r>
            <a:r>
              <a:rPr lang="zh-CN" altLang="en-US" sz="1400" dirty="0">
                <a:solidFill>
                  <a:srgbClr val="505050"/>
                </a:solidFill>
              </a:rPr>
              <a:t> </a:t>
            </a:r>
            <a:r>
              <a:rPr lang="en-US" altLang="zh-CN" sz="1400" dirty="0">
                <a:solidFill>
                  <a:srgbClr val="505050"/>
                </a:solidFill>
              </a:rPr>
              <a:t>et</a:t>
            </a:r>
            <a:r>
              <a:rPr lang="zh-CN" altLang="en-US" sz="1400" dirty="0">
                <a:solidFill>
                  <a:srgbClr val="505050"/>
                </a:solidFill>
              </a:rPr>
              <a:t> </a:t>
            </a:r>
            <a:r>
              <a:rPr lang="en-US" altLang="zh-CN" sz="1400" dirty="0">
                <a:solidFill>
                  <a:srgbClr val="505050"/>
                </a:solidFill>
              </a:rPr>
              <a:t>al.,</a:t>
            </a:r>
            <a:r>
              <a:rPr lang="zh-CN" altLang="en-US" sz="1400" dirty="0">
                <a:solidFill>
                  <a:srgbClr val="505050"/>
                </a:solidFill>
              </a:rPr>
              <a:t> </a:t>
            </a:r>
            <a:r>
              <a:rPr lang="en-US" sz="1400" i="1" dirty="0">
                <a:solidFill>
                  <a:srgbClr val="505050"/>
                </a:solidFill>
              </a:rPr>
              <a:t>Beyond Accuracy: Behavioral Testing of NLP Models with </a:t>
            </a:r>
            <a:r>
              <a:rPr lang="en-US" sz="1400" i="1" dirty="0" err="1">
                <a:solidFill>
                  <a:srgbClr val="505050"/>
                </a:solidFill>
              </a:rPr>
              <a:t>CheckList</a:t>
            </a:r>
            <a:r>
              <a:rPr lang="en-US" altLang="zh-CN" sz="1400" dirty="0">
                <a:solidFill>
                  <a:srgbClr val="505050"/>
                </a:solidFill>
              </a:rPr>
              <a:t>,</a:t>
            </a:r>
            <a:r>
              <a:rPr lang="zh-CN" altLang="en-US" sz="1400" dirty="0">
                <a:solidFill>
                  <a:srgbClr val="505050"/>
                </a:solidFill>
              </a:rPr>
              <a:t> </a:t>
            </a:r>
            <a:r>
              <a:rPr lang="en-US" altLang="zh-CN" sz="1400" dirty="0">
                <a:solidFill>
                  <a:srgbClr val="505050"/>
                </a:solidFill>
              </a:rPr>
              <a:t>ACL</a:t>
            </a:r>
            <a:r>
              <a:rPr lang="zh-CN" altLang="en-US" sz="1400" dirty="0">
                <a:solidFill>
                  <a:srgbClr val="505050"/>
                </a:solidFill>
              </a:rPr>
              <a:t> </a:t>
            </a:r>
            <a:r>
              <a:rPr lang="en-US" altLang="zh-CN" sz="1400" dirty="0">
                <a:solidFill>
                  <a:srgbClr val="505050"/>
                </a:solidFill>
              </a:rPr>
              <a:t>2020</a:t>
            </a:r>
          </a:p>
          <a:p>
            <a:pPr lvl="1" algn="just">
              <a:lnSpc>
                <a:spcPct val="125000"/>
              </a:lnSpc>
            </a:pPr>
            <a:r>
              <a:rPr lang="en-US" altLang="zh-CN" sz="1400" dirty="0" err="1">
                <a:solidFill>
                  <a:srgbClr val="505050"/>
                </a:solidFill>
              </a:rPr>
              <a:t>Kiela</a:t>
            </a:r>
            <a:r>
              <a:rPr lang="zh-CN" altLang="en-US" sz="1400" dirty="0">
                <a:solidFill>
                  <a:srgbClr val="505050"/>
                </a:solidFill>
              </a:rPr>
              <a:t> </a:t>
            </a:r>
            <a:r>
              <a:rPr lang="en-US" altLang="zh-CN" sz="1400" dirty="0">
                <a:solidFill>
                  <a:srgbClr val="505050"/>
                </a:solidFill>
              </a:rPr>
              <a:t>et</a:t>
            </a:r>
            <a:r>
              <a:rPr lang="zh-CN" altLang="en-US" sz="1400" dirty="0">
                <a:solidFill>
                  <a:srgbClr val="505050"/>
                </a:solidFill>
              </a:rPr>
              <a:t> </a:t>
            </a:r>
            <a:r>
              <a:rPr lang="en-US" altLang="zh-CN" sz="1400" dirty="0">
                <a:solidFill>
                  <a:srgbClr val="505050"/>
                </a:solidFill>
              </a:rPr>
              <a:t>al.</a:t>
            </a:r>
            <a:r>
              <a:rPr lang="zh-CN" altLang="en-US" sz="1400" dirty="0">
                <a:solidFill>
                  <a:srgbClr val="505050"/>
                </a:solidFill>
              </a:rPr>
              <a:t> </a:t>
            </a:r>
            <a:r>
              <a:rPr lang="en-US" altLang="zh-CN" sz="1400" i="1" dirty="0" err="1">
                <a:solidFill>
                  <a:srgbClr val="505050"/>
                </a:solidFill>
              </a:rPr>
              <a:t>Dynabench</a:t>
            </a:r>
            <a:r>
              <a:rPr lang="en-US" altLang="zh-CN" sz="1400" i="1" dirty="0">
                <a:solidFill>
                  <a:srgbClr val="505050"/>
                </a:solidFill>
              </a:rPr>
              <a:t>: Rethinking Benchmarking in NLP</a:t>
            </a:r>
            <a:r>
              <a:rPr lang="en-US" altLang="zh-CN" sz="1400" dirty="0">
                <a:solidFill>
                  <a:srgbClr val="505050"/>
                </a:solidFill>
              </a:rPr>
              <a:t>,</a:t>
            </a:r>
            <a:r>
              <a:rPr lang="zh-CN" altLang="en-US" sz="1400" dirty="0">
                <a:solidFill>
                  <a:srgbClr val="505050"/>
                </a:solidFill>
              </a:rPr>
              <a:t> </a:t>
            </a:r>
            <a:r>
              <a:rPr lang="en-US" altLang="zh-CN" sz="1400" dirty="0">
                <a:solidFill>
                  <a:srgbClr val="505050"/>
                </a:solidFill>
              </a:rPr>
              <a:t>NAACL</a:t>
            </a:r>
            <a:r>
              <a:rPr lang="zh-CN" altLang="en-US" sz="1400" dirty="0">
                <a:solidFill>
                  <a:srgbClr val="505050"/>
                </a:solidFill>
              </a:rPr>
              <a:t> </a:t>
            </a:r>
            <a:r>
              <a:rPr lang="en-US" altLang="zh-CN" sz="1400" dirty="0">
                <a:solidFill>
                  <a:srgbClr val="505050"/>
                </a:solidFill>
              </a:rPr>
              <a:t>2021</a:t>
            </a:r>
          </a:p>
          <a:p>
            <a:pPr lvl="1" algn="just">
              <a:lnSpc>
                <a:spcPct val="125000"/>
              </a:lnSpc>
            </a:pPr>
            <a:r>
              <a:rPr lang="en-US" sz="1400" dirty="0">
                <a:solidFill>
                  <a:srgbClr val="505050"/>
                </a:solidFill>
              </a:rPr>
              <a:t>Morris </a:t>
            </a:r>
            <a:r>
              <a:rPr lang="zh-CN" altLang="en-US" sz="1400" dirty="0">
                <a:solidFill>
                  <a:srgbClr val="505050"/>
                </a:solidFill>
              </a:rPr>
              <a:t> </a:t>
            </a:r>
            <a:r>
              <a:rPr lang="en-US" altLang="zh-CN" sz="1400" dirty="0">
                <a:solidFill>
                  <a:srgbClr val="505050"/>
                </a:solidFill>
              </a:rPr>
              <a:t>et</a:t>
            </a:r>
            <a:r>
              <a:rPr lang="zh-CN" altLang="en-US" sz="1400" dirty="0">
                <a:solidFill>
                  <a:srgbClr val="505050"/>
                </a:solidFill>
              </a:rPr>
              <a:t> </a:t>
            </a:r>
            <a:r>
              <a:rPr lang="en-US" altLang="zh-CN" sz="1400" dirty="0">
                <a:solidFill>
                  <a:srgbClr val="505050"/>
                </a:solidFill>
              </a:rPr>
              <a:t>al.</a:t>
            </a:r>
            <a:r>
              <a:rPr lang="zh-CN" altLang="en-US" sz="1400" dirty="0">
                <a:solidFill>
                  <a:srgbClr val="505050"/>
                </a:solidFill>
              </a:rPr>
              <a:t> </a:t>
            </a:r>
            <a:r>
              <a:rPr lang="en-US" sz="1400" i="1" dirty="0" err="1">
                <a:solidFill>
                  <a:srgbClr val="505050"/>
                </a:solidFill>
              </a:rPr>
              <a:t>TextAttack</a:t>
            </a:r>
            <a:r>
              <a:rPr lang="en-US" sz="1400" i="1" dirty="0">
                <a:solidFill>
                  <a:srgbClr val="505050"/>
                </a:solidFill>
              </a:rPr>
              <a:t>: A Framework for Adversarial Attacks, Data Augmentation, and Adversarial Training in NLP</a:t>
            </a:r>
            <a:r>
              <a:rPr lang="en-US" altLang="zh-CN" sz="1400" dirty="0">
                <a:solidFill>
                  <a:srgbClr val="505050"/>
                </a:solidFill>
              </a:rPr>
              <a:t>,</a:t>
            </a:r>
            <a:r>
              <a:rPr lang="zh-CN" altLang="en-US" sz="1400" dirty="0">
                <a:solidFill>
                  <a:srgbClr val="505050"/>
                </a:solidFill>
              </a:rPr>
              <a:t> </a:t>
            </a:r>
            <a:r>
              <a:rPr lang="en-US" altLang="zh-CN" sz="1400" dirty="0">
                <a:solidFill>
                  <a:srgbClr val="505050"/>
                </a:solidFill>
              </a:rPr>
              <a:t>EMNLP</a:t>
            </a:r>
            <a:r>
              <a:rPr lang="zh-CN" altLang="en-US" sz="1400" dirty="0">
                <a:solidFill>
                  <a:srgbClr val="505050"/>
                </a:solidFill>
              </a:rPr>
              <a:t> </a:t>
            </a:r>
            <a:r>
              <a:rPr lang="en-US" altLang="zh-CN" sz="1400" dirty="0">
                <a:solidFill>
                  <a:srgbClr val="505050"/>
                </a:solidFill>
              </a:rPr>
              <a:t>2020</a:t>
            </a:r>
          </a:p>
          <a:p>
            <a:pPr lvl="1" algn="just">
              <a:lnSpc>
                <a:spcPct val="125000"/>
              </a:lnSpc>
            </a:pPr>
            <a:r>
              <a:rPr lang="en-US" sz="1400" dirty="0">
                <a:solidFill>
                  <a:srgbClr val="505050"/>
                </a:solidFill>
              </a:rPr>
              <a:t>Wang et al.</a:t>
            </a:r>
            <a:r>
              <a:rPr lang="en-US" altLang="zh-CN" sz="1400" dirty="0">
                <a:solidFill>
                  <a:srgbClr val="505050"/>
                </a:solidFill>
              </a:rPr>
              <a:t>,</a:t>
            </a:r>
            <a:r>
              <a:rPr lang="en-US" sz="1400" dirty="0">
                <a:solidFill>
                  <a:srgbClr val="505050"/>
                </a:solidFill>
              </a:rPr>
              <a:t> </a:t>
            </a:r>
            <a:r>
              <a:rPr lang="en-US" sz="1400" i="1" dirty="0">
                <a:solidFill>
                  <a:srgbClr val="505050"/>
                </a:solidFill>
              </a:rPr>
              <a:t>TextFlint: Unified Multilingual Robustness Evaluation Toolkit for Natural Language Processing</a:t>
            </a:r>
            <a:r>
              <a:rPr lang="en-US" sz="1400" dirty="0">
                <a:solidFill>
                  <a:srgbClr val="505050"/>
                </a:solidFill>
              </a:rPr>
              <a:t>, </a:t>
            </a:r>
            <a:r>
              <a:rPr lang="zh-CN" altLang="en-US" sz="1400" dirty="0">
                <a:solidFill>
                  <a:srgbClr val="505050"/>
                </a:solidFill>
              </a:rPr>
              <a:t> </a:t>
            </a:r>
            <a:r>
              <a:rPr lang="en-US" sz="1400" dirty="0">
                <a:solidFill>
                  <a:srgbClr val="505050"/>
                </a:solidFill>
              </a:rPr>
              <a:t>ACL  2021</a:t>
            </a:r>
          </a:p>
          <a:p>
            <a:pPr algn="just">
              <a:lnSpc>
                <a:spcPct val="125000"/>
              </a:lnSpc>
            </a:pPr>
            <a:r>
              <a:rPr lang="en-US" altLang="zh-CN" dirty="0">
                <a:latin typeface="Helvetica" pitchFamily="2" charset="0"/>
              </a:rPr>
              <a:t>Bias</a:t>
            </a:r>
          </a:p>
          <a:p>
            <a:pPr lvl="1" algn="just">
              <a:lnSpc>
                <a:spcPct val="125000"/>
              </a:lnSpc>
            </a:pPr>
            <a:r>
              <a:rPr lang="en-US" sz="1400" dirty="0" err="1">
                <a:solidFill>
                  <a:srgbClr val="505050"/>
                </a:solidFill>
              </a:rPr>
              <a:t>Sakaguchi</a:t>
            </a:r>
            <a:r>
              <a:rPr lang="en-US" sz="1400" dirty="0">
                <a:solidFill>
                  <a:srgbClr val="505050"/>
                </a:solidFill>
              </a:rPr>
              <a:t> et al., </a:t>
            </a:r>
            <a:r>
              <a:rPr lang="en-US" sz="1400" i="1" dirty="0">
                <a:solidFill>
                  <a:srgbClr val="505050"/>
                </a:solidFill>
              </a:rPr>
              <a:t>WINOGRANDE: An Adversarial Winograd Schema Challenge at Scale</a:t>
            </a:r>
            <a:r>
              <a:rPr lang="en-US" sz="1400" dirty="0">
                <a:solidFill>
                  <a:srgbClr val="505050"/>
                </a:solidFill>
              </a:rPr>
              <a:t>, AAAI 2020.</a:t>
            </a:r>
          </a:p>
          <a:p>
            <a:pPr lvl="1" algn="just">
              <a:lnSpc>
                <a:spcPct val="125000"/>
              </a:lnSpc>
            </a:pPr>
            <a:r>
              <a:rPr lang="en-US" sz="1400" dirty="0">
                <a:solidFill>
                  <a:srgbClr val="505050"/>
                </a:solidFill>
              </a:rPr>
              <a:t>Sun et al., </a:t>
            </a:r>
            <a:r>
              <a:rPr lang="en-US" sz="1400" i="1" dirty="0">
                <a:solidFill>
                  <a:srgbClr val="505050"/>
                </a:solidFill>
              </a:rPr>
              <a:t>Mitigating Gender Bias in Natural Language Processing: Literature Review</a:t>
            </a:r>
            <a:r>
              <a:rPr lang="en-US" sz="1400" dirty="0">
                <a:solidFill>
                  <a:srgbClr val="505050"/>
                </a:solidFill>
              </a:rPr>
              <a:t>, ACL 20</a:t>
            </a:r>
            <a:r>
              <a:rPr lang="en-US" altLang="zh-CN" sz="1400" dirty="0">
                <a:solidFill>
                  <a:srgbClr val="505050"/>
                </a:solidFill>
              </a:rPr>
              <a:t>19</a:t>
            </a:r>
            <a:r>
              <a:rPr lang="en-US" sz="1400" dirty="0">
                <a:solidFill>
                  <a:srgbClr val="505050"/>
                </a:solidFill>
              </a:rPr>
              <a:t>.</a:t>
            </a:r>
            <a:endParaRPr lang="en-US" altLang="zh-CN" sz="1400" dirty="0">
              <a:solidFill>
                <a:srgbClr val="505050"/>
              </a:solidFill>
            </a:endParaRPr>
          </a:p>
          <a:p>
            <a:pPr algn="just">
              <a:lnSpc>
                <a:spcPct val="125000"/>
              </a:lnSpc>
            </a:pPr>
            <a:r>
              <a:rPr lang="en-US" altLang="zh-CN" dirty="0">
                <a:latin typeface="Helvetica" pitchFamily="2" charset="0"/>
              </a:rPr>
              <a:t>Evaluation</a:t>
            </a:r>
          </a:p>
          <a:p>
            <a:pPr lvl="1" algn="just">
              <a:lnSpc>
                <a:spcPct val="125000"/>
              </a:lnSpc>
            </a:pPr>
            <a:r>
              <a:rPr lang="en-US" altLang="zh-CN" sz="1400" dirty="0">
                <a:solidFill>
                  <a:srgbClr val="505050"/>
                </a:solidFill>
              </a:rPr>
              <a:t>Fu et al. ,</a:t>
            </a:r>
            <a:r>
              <a:rPr lang="zh-CN" altLang="en-US" sz="1400" dirty="0">
                <a:solidFill>
                  <a:srgbClr val="505050"/>
                </a:solidFill>
              </a:rPr>
              <a:t> </a:t>
            </a:r>
            <a:r>
              <a:rPr lang="en-US" altLang="zh-CN" sz="1400" i="1" dirty="0" err="1">
                <a:solidFill>
                  <a:srgbClr val="505050"/>
                </a:solidFill>
              </a:rPr>
              <a:t>RethinkCWS</a:t>
            </a:r>
            <a:r>
              <a:rPr lang="en-US" altLang="zh-CN" sz="1400" i="1" dirty="0">
                <a:solidFill>
                  <a:srgbClr val="505050"/>
                </a:solidFill>
              </a:rPr>
              <a:t>: Is Chinese Word Segmentation a Solved Task?</a:t>
            </a:r>
            <a:r>
              <a:rPr lang="zh-CN" altLang="en-US" sz="1400" dirty="0">
                <a:solidFill>
                  <a:srgbClr val="505050"/>
                </a:solidFill>
              </a:rPr>
              <a:t>，</a:t>
            </a:r>
            <a:r>
              <a:rPr lang="en-US" altLang="zh-CN" sz="1400" dirty="0">
                <a:solidFill>
                  <a:srgbClr val="505050"/>
                </a:solidFill>
              </a:rPr>
              <a:t>EMNLP</a:t>
            </a:r>
            <a:r>
              <a:rPr lang="zh-CN" altLang="en-US" sz="1400" dirty="0">
                <a:solidFill>
                  <a:srgbClr val="505050"/>
                </a:solidFill>
              </a:rPr>
              <a:t> </a:t>
            </a:r>
            <a:r>
              <a:rPr lang="en-US" altLang="zh-CN" sz="1400" dirty="0">
                <a:solidFill>
                  <a:srgbClr val="505050"/>
                </a:solidFill>
              </a:rPr>
              <a:t>2020</a:t>
            </a:r>
          </a:p>
          <a:p>
            <a:pPr lvl="1" algn="just">
              <a:lnSpc>
                <a:spcPct val="125000"/>
              </a:lnSpc>
            </a:pPr>
            <a:r>
              <a:rPr lang="en-US" altLang="zh-CN" sz="1400" dirty="0">
                <a:solidFill>
                  <a:srgbClr val="505050"/>
                </a:solidFill>
              </a:rPr>
              <a:t>Fu et al. ,</a:t>
            </a:r>
            <a:r>
              <a:rPr lang="zh-CN" altLang="en-US" sz="1400" dirty="0">
                <a:solidFill>
                  <a:srgbClr val="505050"/>
                </a:solidFill>
              </a:rPr>
              <a:t> </a:t>
            </a:r>
            <a:r>
              <a:rPr lang="en-US" altLang="zh-CN" sz="1400" i="1" dirty="0">
                <a:solidFill>
                  <a:srgbClr val="505050"/>
                </a:solidFill>
              </a:rPr>
              <a:t>Rethinking Generalization of Neural Models:</a:t>
            </a:r>
            <a:r>
              <a:rPr lang="zh-CN" altLang="en-US" sz="1400" i="1" dirty="0">
                <a:solidFill>
                  <a:srgbClr val="505050"/>
                </a:solidFill>
              </a:rPr>
              <a:t> </a:t>
            </a:r>
            <a:r>
              <a:rPr lang="en-US" altLang="zh-CN" sz="1400" i="1" dirty="0">
                <a:solidFill>
                  <a:srgbClr val="505050"/>
                </a:solidFill>
              </a:rPr>
              <a:t>A Named Entity Recognition Case Study</a:t>
            </a:r>
            <a:r>
              <a:rPr lang="zh-CN" altLang="en-US" sz="1400" dirty="0">
                <a:solidFill>
                  <a:srgbClr val="505050"/>
                </a:solidFill>
              </a:rPr>
              <a:t>， </a:t>
            </a:r>
            <a:r>
              <a:rPr lang="en-US" altLang="zh-CN" sz="1400" dirty="0">
                <a:solidFill>
                  <a:srgbClr val="505050"/>
                </a:solidFill>
              </a:rPr>
              <a:t>AAAI</a:t>
            </a:r>
            <a:r>
              <a:rPr lang="zh-CN" altLang="en-US" sz="1400" dirty="0">
                <a:solidFill>
                  <a:srgbClr val="505050"/>
                </a:solidFill>
              </a:rPr>
              <a:t> </a:t>
            </a:r>
            <a:r>
              <a:rPr lang="en-US" altLang="zh-CN" sz="1400" dirty="0">
                <a:solidFill>
                  <a:srgbClr val="505050"/>
                </a:solidFill>
              </a:rPr>
              <a:t>2020</a:t>
            </a:r>
          </a:p>
        </p:txBody>
      </p:sp>
      <p:sp>
        <p:nvSpPr>
          <p:cNvPr id="3" name="Title 2">
            <a:extLst>
              <a:ext uri="{FF2B5EF4-FFF2-40B4-BE49-F238E27FC236}">
                <a16:creationId xmlns:a16="http://schemas.microsoft.com/office/drawing/2014/main" id="{AEACA6E1-BBCD-4984-B342-2C39D71C19AB}"/>
              </a:ext>
            </a:extLst>
          </p:cNvPr>
          <p:cNvSpPr>
            <a:spLocks noGrp="1"/>
          </p:cNvSpPr>
          <p:nvPr>
            <p:ph type="title"/>
          </p:nvPr>
        </p:nvSpPr>
        <p:spPr/>
        <p:txBody>
          <a:bodyPr/>
          <a:lstStyle/>
          <a:p>
            <a:pPr algn="ctr"/>
            <a:r>
              <a:rPr lang="en-US" dirty="0"/>
              <a:t>References</a:t>
            </a:r>
          </a:p>
        </p:txBody>
      </p:sp>
      <p:pic>
        <p:nvPicPr>
          <p:cNvPr id="4" name="Audio 3">
            <a:hlinkClick r:id="" action="ppaction://media"/>
            <a:extLst>
              <a:ext uri="{FF2B5EF4-FFF2-40B4-BE49-F238E27FC236}">
                <a16:creationId xmlns:a16="http://schemas.microsoft.com/office/drawing/2014/main" id="{57018B74-20D8-3542-AB41-893557EF75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80670186"/>
      </p:ext>
    </p:extLst>
  </p:cSld>
  <p:clrMapOvr>
    <a:masterClrMapping/>
  </p:clrMapOvr>
  <mc:AlternateContent xmlns:mc="http://schemas.openxmlformats.org/markup-compatibility/2006" xmlns:p14="http://schemas.microsoft.com/office/powerpoint/2010/main">
    <mc:Choice Requires="p14">
      <p:transition spd="slow" p14:dur="2000" advTm="5347"/>
    </mc:Choice>
    <mc:Fallback xmlns="">
      <p:transition spd="slow" advTm="5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C602F4-5BF8-4EF7-9D90-079F860CC077}"/>
              </a:ext>
            </a:extLst>
          </p:cNvPr>
          <p:cNvSpPr>
            <a:spLocks noGrp="1"/>
          </p:cNvSpPr>
          <p:nvPr>
            <p:ph type="body" sz="quarter" idx="10"/>
          </p:nvPr>
        </p:nvSpPr>
        <p:spPr>
          <a:xfrm>
            <a:off x="269239" y="1485745"/>
            <a:ext cx="11653523" cy="4605492"/>
          </a:xfrm>
        </p:spPr>
        <p:txBody>
          <a:bodyPr/>
          <a:lstStyle/>
          <a:p>
            <a:pPr algn="just">
              <a:lnSpc>
                <a:spcPct val="125000"/>
              </a:lnSpc>
            </a:pPr>
            <a:r>
              <a:rPr lang="en-US" altLang="zh-CN" dirty="0">
                <a:latin typeface="Helvetica" pitchFamily="2" charset="0"/>
              </a:rPr>
              <a:t>Robustness</a:t>
            </a:r>
          </a:p>
          <a:p>
            <a:pPr lvl="1" algn="just">
              <a:lnSpc>
                <a:spcPct val="125000"/>
              </a:lnSpc>
            </a:pPr>
            <a:r>
              <a:rPr lang="en-US" altLang="zh-CN" dirty="0"/>
              <a:t>W</a:t>
            </a:r>
            <a:r>
              <a:rPr lang="en-US" dirty="0"/>
              <a:t>e should look beyond the simple and well-defined problems</a:t>
            </a:r>
            <a:r>
              <a:rPr lang="zh-CN" altLang="en-US" dirty="0"/>
              <a:t> </a:t>
            </a:r>
            <a:r>
              <a:rPr lang="en-US" altLang="zh-CN" dirty="0"/>
              <a:t>and</a:t>
            </a:r>
            <a:r>
              <a:rPr lang="zh-CN" altLang="en-US" dirty="0"/>
              <a:t> </a:t>
            </a:r>
            <a:r>
              <a:rPr lang="en-US" altLang="zh-CN" dirty="0"/>
              <a:t>pay</a:t>
            </a:r>
            <a:r>
              <a:rPr lang="zh-CN" altLang="en-US" dirty="0"/>
              <a:t> </a:t>
            </a:r>
            <a:r>
              <a:rPr lang="en-US" altLang="zh-CN" dirty="0"/>
              <a:t>more</a:t>
            </a:r>
            <a:r>
              <a:rPr lang="zh-CN" altLang="en-US" dirty="0"/>
              <a:t> </a:t>
            </a:r>
            <a:r>
              <a:rPr lang="en-US" altLang="zh-CN" dirty="0"/>
              <a:t>attention</a:t>
            </a:r>
            <a:r>
              <a:rPr lang="zh-CN" altLang="en-US" dirty="0"/>
              <a:t> </a:t>
            </a:r>
            <a:r>
              <a:rPr lang="en-US" altLang="zh-CN" dirty="0"/>
              <a:t>on</a:t>
            </a:r>
            <a:r>
              <a:rPr lang="en-US" dirty="0"/>
              <a:t> the challenges of real-world systems.</a:t>
            </a:r>
            <a:r>
              <a:rPr lang="zh-CN" altLang="en-US" dirty="0"/>
              <a:t> </a:t>
            </a:r>
            <a:r>
              <a:rPr lang="zh-CN" altLang="en-US" dirty="0">
                <a:latin typeface="Helvetica" pitchFamily="2" charset="0"/>
              </a:rPr>
              <a:t>  </a:t>
            </a:r>
            <a:r>
              <a:rPr lang="en-US" altLang="zh-CN" dirty="0"/>
              <a:t>How</a:t>
            </a:r>
            <a:r>
              <a:rPr lang="zh-CN" altLang="en-US" dirty="0"/>
              <a:t> </a:t>
            </a:r>
            <a:r>
              <a:rPr lang="en-US" altLang="zh-CN" dirty="0"/>
              <a:t>to</a:t>
            </a:r>
            <a:r>
              <a:rPr lang="zh-CN" altLang="en-US" dirty="0"/>
              <a:t> </a:t>
            </a:r>
            <a:r>
              <a:rPr lang="en-US" altLang="zh-CN" dirty="0"/>
              <a:t>evaluate</a:t>
            </a:r>
            <a:r>
              <a:rPr lang="zh-CN" altLang="en-US" dirty="0"/>
              <a:t> </a:t>
            </a:r>
            <a:r>
              <a:rPr lang="en-US" altLang="zh-CN" dirty="0"/>
              <a:t>and</a:t>
            </a:r>
            <a:r>
              <a:rPr lang="zh-CN" altLang="en-US" dirty="0"/>
              <a:t> </a:t>
            </a:r>
            <a:r>
              <a:rPr lang="en-US" altLang="zh-CN" dirty="0"/>
              <a:t>improve</a:t>
            </a:r>
            <a:r>
              <a:rPr lang="zh-CN" altLang="en-US" dirty="0"/>
              <a:t> </a:t>
            </a:r>
            <a:r>
              <a:rPr lang="en-US" altLang="zh-CN" dirty="0"/>
              <a:t>the</a:t>
            </a:r>
            <a:r>
              <a:rPr lang="zh-CN" altLang="en-US" dirty="0"/>
              <a:t> </a:t>
            </a:r>
            <a:r>
              <a:rPr lang="en-US" altLang="zh-CN" dirty="0"/>
              <a:t>robustness</a:t>
            </a:r>
            <a:r>
              <a:rPr lang="zh-CN" altLang="en-US" dirty="0"/>
              <a:t> </a:t>
            </a:r>
            <a:r>
              <a:rPr lang="en-US" altLang="zh-CN" dirty="0"/>
              <a:t>of</a:t>
            </a:r>
            <a:r>
              <a:rPr lang="zh-CN" altLang="en-US" dirty="0"/>
              <a:t> </a:t>
            </a:r>
            <a:r>
              <a:rPr lang="en-US" altLang="zh-CN" dirty="0"/>
              <a:t>a</a:t>
            </a:r>
            <a:r>
              <a:rPr lang="zh-CN" altLang="en-US" dirty="0"/>
              <a:t> </a:t>
            </a:r>
            <a:r>
              <a:rPr lang="en-US" altLang="zh-CN" dirty="0"/>
              <a:t>model</a:t>
            </a:r>
            <a:r>
              <a:rPr lang="zh-CN" altLang="en-US" dirty="0"/>
              <a:t> </a:t>
            </a:r>
            <a:r>
              <a:rPr lang="en-US" altLang="zh-CN" dirty="0"/>
              <a:t>is</a:t>
            </a:r>
            <a:r>
              <a:rPr lang="zh-CN" altLang="en-US" dirty="0"/>
              <a:t> </a:t>
            </a:r>
            <a:r>
              <a:rPr lang="en-US" altLang="zh-CN" dirty="0"/>
              <a:t>one</a:t>
            </a:r>
            <a:r>
              <a:rPr lang="zh-CN" altLang="en-US" dirty="0"/>
              <a:t> </a:t>
            </a:r>
            <a:r>
              <a:rPr lang="en-US" altLang="zh-CN" dirty="0"/>
              <a:t>of</a:t>
            </a:r>
            <a:r>
              <a:rPr lang="zh-CN" altLang="en-US" dirty="0"/>
              <a:t> </a:t>
            </a:r>
            <a:r>
              <a:rPr lang="en-US" altLang="zh-CN" dirty="0"/>
              <a:t>these</a:t>
            </a:r>
            <a:r>
              <a:rPr lang="zh-CN" altLang="en-US" dirty="0"/>
              <a:t> </a:t>
            </a:r>
            <a:r>
              <a:rPr lang="en-US" altLang="zh-CN" dirty="0"/>
              <a:t>challenges.</a:t>
            </a:r>
          </a:p>
          <a:p>
            <a:pPr lvl="1" algn="just">
              <a:lnSpc>
                <a:spcPct val="125000"/>
              </a:lnSpc>
            </a:pPr>
            <a:endParaRPr lang="en-US" altLang="zh-CN" dirty="0">
              <a:latin typeface="Helvetica" pitchFamily="2" charset="0"/>
            </a:endParaRPr>
          </a:p>
          <a:p>
            <a:pPr algn="just">
              <a:lnSpc>
                <a:spcPct val="125000"/>
              </a:lnSpc>
            </a:pPr>
            <a:r>
              <a:rPr lang="en-US" altLang="zh-CN" dirty="0">
                <a:latin typeface="Helvetica" pitchFamily="2" charset="0"/>
              </a:rPr>
              <a:t>Bias</a:t>
            </a:r>
          </a:p>
          <a:p>
            <a:pPr lvl="1" algn="just">
              <a:lnSpc>
                <a:spcPct val="125000"/>
              </a:lnSpc>
            </a:pPr>
            <a:r>
              <a:rPr lang="en-US" altLang="zh-CN" dirty="0"/>
              <a:t>D</a:t>
            </a:r>
            <a:r>
              <a:rPr lang="en-US" dirty="0"/>
              <a:t>ataset-specific biases</a:t>
            </a:r>
            <a:r>
              <a:rPr lang="zh-CN" altLang="en-US" dirty="0"/>
              <a:t> </a:t>
            </a:r>
            <a:r>
              <a:rPr lang="en-US" altLang="zh-CN" dirty="0"/>
              <a:t>may</a:t>
            </a:r>
            <a:r>
              <a:rPr lang="zh-CN" altLang="en-US" dirty="0"/>
              <a:t> </a:t>
            </a:r>
            <a:r>
              <a:rPr lang="en-US" altLang="zh-CN" dirty="0"/>
              <a:t>highly</a:t>
            </a:r>
            <a:r>
              <a:rPr lang="zh-CN" altLang="en-US" dirty="0"/>
              <a:t> </a:t>
            </a:r>
            <a:r>
              <a:rPr lang="en-US" altLang="zh-CN" dirty="0"/>
              <a:t>impact</a:t>
            </a:r>
            <a:r>
              <a:rPr lang="zh-CN" altLang="en-US" dirty="0"/>
              <a:t> </a:t>
            </a:r>
            <a:r>
              <a:rPr lang="en-US" altLang="zh-CN" dirty="0"/>
              <a:t>the</a:t>
            </a:r>
            <a:r>
              <a:rPr lang="zh-CN" altLang="en-US" dirty="0"/>
              <a:t> </a:t>
            </a:r>
            <a:r>
              <a:rPr lang="en-US" altLang="zh-CN" dirty="0"/>
              <a:t>usefulness</a:t>
            </a:r>
            <a:r>
              <a:rPr lang="zh-CN" altLang="en-US" dirty="0"/>
              <a:t> </a:t>
            </a:r>
            <a:r>
              <a:rPr lang="en-US" altLang="zh-CN" dirty="0"/>
              <a:t>of</a:t>
            </a:r>
            <a:r>
              <a:rPr lang="zh-CN" altLang="en-US" dirty="0"/>
              <a:t> </a:t>
            </a:r>
            <a:r>
              <a:rPr lang="en-US" altLang="zh-CN" dirty="0"/>
              <a:t>model</a:t>
            </a:r>
            <a:r>
              <a:rPr lang="zh-CN" altLang="en-US" dirty="0"/>
              <a:t> </a:t>
            </a:r>
            <a:r>
              <a:rPr lang="en-US" altLang="zh-CN" dirty="0"/>
              <a:t>trained</a:t>
            </a:r>
            <a:r>
              <a:rPr lang="zh-CN" altLang="en-US" dirty="0"/>
              <a:t> </a:t>
            </a:r>
            <a:r>
              <a:rPr lang="en-US" altLang="zh-CN" dirty="0"/>
              <a:t>on</a:t>
            </a:r>
            <a:r>
              <a:rPr lang="zh-CN" altLang="en-US" dirty="0"/>
              <a:t> </a:t>
            </a:r>
            <a:r>
              <a:rPr lang="en-US" altLang="zh-CN" dirty="0"/>
              <a:t>it.</a:t>
            </a:r>
          </a:p>
          <a:p>
            <a:pPr lvl="1" algn="just">
              <a:lnSpc>
                <a:spcPct val="125000"/>
              </a:lnSpc>
            </a:pPr>
            <a:r>
              <a:rPr lang="en-US" altLang="zh-CN" dirty="0"/>
              <a:t>When</a:t>
            </a:r>
            <a:r>
              <a:rPr lang="zh-CN" altLang="en-US" dirty="0"/>
              <a:t> </a:t>
            </a:r>
            <a:r>
              <a:rPr lang="en-US" altLang="zh-CN" dirty="0"/>
              <a:t>we</a:t>
            </a:r>
            <a:r>
              <a:rPr lang="zh-CN" altLang="en-US" dirty="0"/>
              <a:t>  </a:t>
            </a:r>
            <a:r>
              <a:rPr lang="en-US" altLang="zh-CN" dirty="0"/>
              <a:t>construct</a:t>
            </a:r>
            <a:r>
              <a:rPr lang="zh-CN" altLang="en-US" dirty="0"/>
              <a:t> </a:t>
            </a:r>
            <a:r>
              <a:rPr lang="en-US" altLang="zh-CN" dirty="0"/>
              <a:t>dataset,</a:t>
            </a:r>
            <a:r>
              <a:rPr lang="zh-CN" altLang="en-US" dirty="0"/>
              <a:t> </a:t>
            </a:r>
            <a:r>
              <a:rPr lang="en-US" altLang="zh-CN" dirty="0"/>
              <a:t>debiasing</a:t>
            </a:r>
            <a:r>
              <a:rPr lang="zh-CN" altLang="en-US" dirty="0"/>
              <a:t> </a:t>
            </a:r>
            <a:r>
              <a:rPr lang="en-US" altLang="zh-CN" dirty="0"/>
              <a:t>methods</a:t>
            </a:r>
            <a:r>
              <a:rPr lang="zh-CN" altLang="en-US" dirty="0"/>
              <a:t> </a:t>
            </a:r>
            <a:r>
              <a:rPr lang="en-US" altLang="zh-CN" dirty="0"/>
              <a:t>are</a:t>
            </a:r>
            <a:r>
              <a:rPr lang="zh-CN" altLang="en-US" dirty="0"/>
              <a:t> </a:t>
            </a:r>
            <a:r>
              <a:rPr lang="en-US" altLang="zh-CN" dirty="0"/>
              <a:t>not</a:t>
            </a:r>
            <a:r>
              <a:rPr lang="zh-CN" altLang="en-US" dirty="0"/>
              <a:t> </a:t>
            </a:r>
            <a:r>
              <a:rPr lang="en-US" altLang="zh-CN" dirty="0"/>
              <a:t>optional,</a:t>
            </a:r>
            <a:r>
              <a:rPr lang="zh-CN" altLang="en-US" dirty="0"/>
              <a:t> </a:t>
            </a:r>
            <a:r>
              <a:rPr lang="en-US" altLang="zh-CN" dirty="0"/>
              <a:t>are</a:t>
            </a:r>
            <a:r>
              <a:rPr lang="zh-CN" altLang="en-US" dirty="0"/>
              <a:t> </a:t>
            </a:r>
            <a:r>
              <a:rPr lang="en-US" dirty="0"/>
              <a:t>necessary</a:t>
            </a:r>
            <a:r>
              <a:rPr lang="en-US" altLang="zh-CN" dirty="0"/>
              <a:t>.</a:t>
            </a:r>
          </a:p>
          <a:p>
            <a:pPr lvl="1" algn="just">
              <a:lnSpc>
                <a:spcPct val="125000"/>
              </a:lnSpc>
            </a:pPr>
            <a:endParaRPr lang="en-US" altLang="zh-CN" dirty="0"/>
          </a:p>
          <a:p>
            <a:pPr algn="just">
              <a:lnSpc>
                <a:spcPct val="125000"/>
              </a:lnSpc>
            </a:pPr>
            <a:r>
              <a:rPr lang="en-US" altLang="zh-CN" dirty="0">
                <a:latin typeface="Helvetica" pitchFamily="2" charset="0"/>
              </a:rPr>
              <a:t>Evaluation</a:t>
            </a:r>
          </a:p>
          <a:p>
            <a:pPr lvl="1" algn="just">
              <a:lnSpc>
                <a:spcPct val="125000"/>
              </a:lnSpc>
            </a:pPr>
            <a:r>
              <a:rPr lang="en-US" dirty="0"/>
              <a:t>After dataset is constructed, it</a:t>
            </a:r>
            <a:r>
              <a:rPr lang="zh-CN" altLang="en-US" dirty="0"/>
              <a:t> </a:t>
            </a:r>
            <a:r>
              <a:rPr lang="en-US" altLang="zh-CN" dirty="0"/>
              <a:t>would</a:t>
            </a:r>
            <a:r>
              <a:rPr lang="zh-CN" altLang="en-US" dirty="0"/>
              <a:t> </a:t>
            </a:r>
            <a:r>
              <a:rPr lang="en-US" altLang="zh-CN" dirty="0"/>
              <a:t>be</a:t>
            </a:r>
            <a:r>
              <a:rPr lang="en-US" dirty="0"/>
              <a:t> </a:t>
            </a:r>
            <a:r>
              <a:rPr lang="en-US" altLang="zh-CN" dirty="0"/>
              <a:t>better</a:t>
            </a:r>
            <a:r>
              <a:rPr lang="zh-CN" altLang="en-US" dirty="0"/>
              <a:t> </a:t>
            </a:r>
            <a:r>
              <a:rPr lang="en-US" altLang="zh-CN" dirty="0"/>
              <a:t>to</a:t>
            </a:r>
            <a:r>
              <a:rPr lang="zh-CN" altLang="en-US" dirty="0"/>
              <a:t> </a:t>
            </a:r>
            <a:r>
              <a:rPr lang="en-US" dirty="0"/>
              <a:t>manually perturb</a:t>
            </a:r>
            <a:r>
              <a:rPr lang="zh-CN" altLang="en-US" dirty="0"/>
              <a:t> </a:t>
            </a:r>
            <a:r>
              <a:rPr lang="en-US" altLang="zh-CN" dirty="0"/>
              <a:t>a</a:t>
            </a:r>
            <a:r>
              <a:rPr lang="zh-CN" altLang="en-US" dirty="0"/>
              <a:t> </a:t>
            </a:r>
            <a:r>
              <a:rPr lang="en-US" altLang="zh-CN" dirty="0"/>
              <a:t>small</a:t>
            </a:r>
            <a:r>
              <a:rPr lang="zh-CN" altLang="en-US" dirty="0"/>
              <a:t> </a:t>
            </a:r>
            <a:r>
              <a:rPr lang="en-US" altLang="zh-CN" dirty="0"/>
              <a:t>number</a:t>
            </a:r>
            <a:r>
              <a:rPr lang="zh-CN" altLang="en-US" dirty="0"/>
              <a:t> </a:t>
            </a:r>
            <a:r>
              <a:rPr lang="en-US" dirty="0"/>
              <a:t>test instances</a:t>
            </a:r>
            <a:r>
              <a:rPr lang="zh-CN" altLang="en-US" dirty="0"/>
              <a:t> </a:t>
            </a:r>
            <a:r>
              <a:rPr lang="en-US" altLang="zh-CN" dirty="0"/>
              <a:t>for</a:t>
            </a:r>
            <a:r>
              <a:rPr lang="zh-CN" altLang="en-US" dirty="0"/>
              <a:t> </a:t>
            </a:r>
            <a:r>
              <a:rPr lang="en-US" altLang="zh-CN" dirty="0"/>
              <a:t>further</a:t>
            </a:r>
            <a:r>
              <a:rPr lang="zh-CN" altLang="en-US" dirty="0"/>
              <a:t> </a:t>
            </a:r>
            <a:r>
              <a:rPr lang="en-US" altLang="zh-CN" dirty="0"/>
              <a:t>evaluation</a:t>
            </a:r>
            <a:r>
              <a:rPr lang="en-US" dirty="0"/>
              <a:t>.</a:t>
            </a:r>
          </a:p>
          <a:p>
            <a:pPr lvl="1" algn="just">
              <a:lnSpc>
                <a:spcPct val="125000"/>
              </a:lnSpc>
            </a:pPr>
            <a:r>
              <a:rPr lang="en-US" altLang="zh-CN" dirty="0"/>
              <a:t>Task</a:t>
            </a:r>
            <a:r>
              <a:rPr lang="zh-CN" altLang="en-US" dirty="0"/>
              <a:t> </a:t>
            </a:r>
            <a:r>
              <a:rPr lang="en-US" altLang="zh-CN" dirty="0"/>
              <a:t>specific</a:t>
            </a:r>
            <a:r>
              <a:rPr lang="zh-CN" altLang="en-US" dirty="0"/>
              <a:t> </a:t>
            </a:r>
            <a:r>
              <a:rPr lang="en-US" altLang="zh-CN" dirty="0"/>
              <a:t>and</a:t>
            </a:r>
            <a:r>
              <a:rPr lang="zh-CN" altLang="en-US" dirty="0"/>
              <a:t> </a:t>
            </a:r>
            <a:r>
              <a:rPr lang="en-US" dirty="0"/>
              <a:t>attribute-aided evaluation </a:t>
            </a:r>
            <a:r>
              <a:rPr lang="en-US" altLang="zh-CN" dirty="0"/>
              <a:t>metrics</a:t>
            </a:r>
            <a:r>
              <a:rPr lang="zh-CN" altLang="en-US" dirty="0"/>
              <a:t> </a:t>
            </a:r>
            <a:r>
              <a:rPr lang="en-US" altLang="zh-CN" dirty="0"/>
              <a:t>may</a:t>
            </a:r>
            <a:r>
              <a:rPr lang="zh-CN" altLang="en-US" dirty="0"/>
              <a:t> </a:t>
            </a:r>
            <a:r>
              <a:rPr lang="en-US" dirty="0"/>
              <a:t>help us diagnose the weaknesses</a:t>
            </a:r>
            <a:r>
              <a:rPr lang="zh-CN" altLang="en-US" dirty="0"/>
              <a:t> </a:t>
            </a:r>
            <a:r>
              <a:rPr lang="en-US" altLang="zh-CN" dirty="0"/>
              <a:t>of</a:t>
            </a:r>
            <a:r>
              <a:rPr lang="zh-CN" altLang="en-US" dirty="0"/>
              <a:t> </a:t>
            </a:r>
            <a:r>
              <a:rPr lang="en-US" altLang="zh-CN" dirty="0"/>
              <a:t>methods.</a:t>
            </a:r>
            <a:endParaRPr lang="en-US" altLang="zh-CN" dirty="0">
              <a:latin typeface="Helvetica" pitchFamily="2" charset="0"/>
            </a:endParaRPr>
          </a:p>
          <a:p>
            <a:pPr lvl="1" algn="just">
              <a:lnSpc>
                <a:spcPct val="125000"/>
              </a:lnSpc>
            </a:pPr>
            <a:endParaRPr lang="en-US" altLang="zh-CN" dirty="0">
              <a:latin typeface="Helvetica" pitchFamily="2" charset="0"/>
            </a:endParaRPr>
          </a:p>
        </p:txBody>
      </p:sp>
      <p:sp>
        <p:nvSpPr>
          <p:cNvPr id="3" name="Title 2">
            <a:extLst>
              <a:ext uri="{FF2B5EF4-FFF2-40B4-BE49-F238E27FC236}">
                <a16:creationId xmlns:a16="http://schemas.microsoft.com/office/drawing/2014/main" id="{AEACA6E1-BBCD-4984-B342-2C39D71C19AB}"/>
              </a:ext>
            </a:extLst>
          </p:cNvPr>
          <p:cNvSpPr>
            <a:spLocks noGrp="1"/>
          </p:cNvSpPr>
          <p:nvPr>
            <p:ph type="title"/>
          </p:nvPr>
        </p:nvSpPr>
        <p:spPr/>
        <p:txBody>
          <a:bodyPr/>
          <a:lstStyle/>
          <a:p>
            <a:pPr algn="ctr"/>
            <a:r>
              <a:rPr lang="en-US" dirty="0"/>
              <a:t>Conclusion</a:t>
            </a:r>
          </a:p>
        </p:txBody>
      </p:sp>
      <p:pic>
        <p:nvPicPr>
          <p:cNvPr id="8" name="Audio 7">
            <a:hlinkClick r:id="" action="ppaction://media"/>
            <a:extLst>
              <a:ext uri="{FF2B5EF4-FFF2-40B4-BE49-F238E27FC236}">
                <a16:creationId xmlns:a16="http://schemas.microsoft.com/office/drawing/2014/main" id="{FBE1CC1A-D31B-E140-BBB8-29F9349829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37238735"/>
      </p:ext>
    </p:extLst>
  </p:cSld>
  <p:clrMapOvr>
    <a:masterClrMapping/>
  </p:clrMapOvr>
  <mc:AlternateContent xmlns:mc="http://schemas.openxmlformats.org/markup-compatibility/2006" xmlns:p14="http://schemas.microsoft.com/office/powerpoint/2010/main">
    <mc:Choice Requires="p14">
      <p:transition spd="slow" p14:dur="2000" advTm="54692"/>
    </mc:Choice>
    <mc:Fallback xmlns="">
      <p:transition spd="slow" advTm="54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0DA72CF8-50BF-4519-A6F3-01635EAFEAD9}"/>
              </a:ext>
            </a:extLst>
          </p:cNvPr>
          <p:cNvSpPr>
            <a:spLocks noGrp="1"/>
          </p:cNvSpPr>
          <p:nvPr>
            <p:ph type="title"/>
          </p:nvPr>
        </p:nvSpPr>
        <p:spPr>
          <a:xfrm>
            <a:off x="269240" y="168740"/>
            <a:ext cx="11655840" cy="899665"/>
          </a:xfrm>
        </p:spPr>
        <p:txBody>
          <a:bodyPr anchor="ctr"/>
          <a:lstStyle/>
          <a:p>
            <a:pPr algn="ctr"/>
            <a:r>
              <a:rPr lang="en-US" altLang="zh-CN"/>
              <a:t>DNNs even achieved human parity on some famous ones!</a:t>
            </a:r>
            <a:endParaRPr lang="en-US"/>
          </a:p>
        </p:txBody>
      </p:sp>
      <p:pic>
        <p:nvPicPr>
          <p:cNvPr id="9" name="Picture 8">
            <a:extLst>
              <a:ext uri="{FF2B5EF4-FFF2-40B4-BE49-F238E27FC236}">
                <a16:creationId xmlns:a16="http://schemas.microsoft.com/office/drawing/2014/main" id="{DAC1DB4D-63AF-4311-BECA-322019E5640D}"/>
              </a:ext>
            </a:extLst>
          </p:cNvPr>
          <p:cNvPicPr>
            <a:picLocks noChangeAspect="1"/>
          </p:cNvPicPr>
          <p:nvPr/>
        </p:nvPicPr>
        <p:blipFill>
          <a:blip r:embed="rId5"/>
          <a:stretch>
            <a:fillRect/>
          </a:stretch>
        </p:blipFill>
        <p:spPr>
          <a:xfrm>
            <a:off x="693490" y="1155887"/>
            <a:ext cx="10805020" cy="5382145"/>
          </a:xfrm>
          <a:prstGeom prst="rect">
            <a:avLst/>
          </a:prstGeom>
        </p:spPr>
      </p:pic>
      <p:sp>
        <p:nvSpPr>
          <p:cNvPr id="11" name="Rectangle 10">
            <a:extLst>
              <a:ext uri="{FF2B5EF4-FFF2-40B4-BE49-F238E27FC236}">
                <a16:creationId xmlns:a16="http://schemas.microsoft.com/office/drawing/2014/main" id="{73E00130-EE4B-41F1-BC55-CD628FD2074D}"/>
              </a:ext>
            </a:extLst>
          </p:cNvPr>
          <p:cNvSpPr/>
          <p:nvPr/>
        </p:nvSpPr>
        <p:spPr bwMode="auto">
          <a:xfrm>
            <a:off x="1554480" y="3200610"/>
            <a:ext cx="9119870" cy="205530"/>
          </a:xfrm>
          <a:prstGeom prst="rect">
            <a:avLst/>
          </a:prstGeom>
          <a:noFill/>
          <a:ln w="254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Audio 1">
            <a:hlinkClick r:id="" action="ppaction://media"/>
            <a:extLst>
              <a:ext uri="{FF2B5EF4-FFF2-40B4-BE49-F238E27FC236}">
                <a16:creationId xmlns:a16="http://schemas.microsoft.com/office/drawing/2014/main" id="{20CB2A8C-ACF2-41AE-88BC-E398417C7D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3849708"/>
      </p:ext>
    </p:extLst>
  </p:cSld>
  <p:clrMapOvr>
    <a:masterClrMapping/>
  </p:clrMapOvr>
  <mc:AlternateContent xmlns:mc="http://schemas.openxmlformats.org/markup-compatibility/2006" xmlns:p14="http://schemas.microsoft.com/office/powerpoint/2010/main">
    <mc:Choice Requires="p14">
      <p:transition spd="slow" p14:dur="2000" advTm="27897"/>
    </mc:Choice>
    <mc:Fallback xmlns="">
      <p:transition spd="slow" advTm="27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ACA6E1-BBCD-4984-B342-2C39D71C19AB}"/>
              </a:ext>
            </a:extLst>
          </p:cNvPr>
          <p:cNvSpPr>
            <a:spLocks noGrp="1"/>
          </p:cNvSpPr>
          <p:nvPr>
            <p:ph type="title"/>
          </p:nvPr>
        </p:nvSpPr>
        <p:spPr>
          <a:xfrm>
            <a:off x="268080" y="2321169"/>
            <a:ext cx="11655840" cy="1600200"/>
          </a:xfrm>
        </p:spPr>
        <p:txBody>
          <a:bodyPr/>
          <a:lstStyle/>
          <a:p>
            <a:pPr algn="ctr"/>
            <a:r>
              <a:rPr lang="en-US" sz="8800" b="1" dirty="0"/>
              <a:t>Thanks</a:t>
            </a:r>
            <a:r>
              <a:rPr lang="en-US" altLang="zh-CN" sz="8800" b="1" dirty="0"/>
              <a:t>!</a:t>
            </a:r>
            <a:endParaRPr lang="en-US" sz="8800" b="1" dirty="0"/>
          </a:p>
        </p:txBody>
      </p:sp>
      <p:pic>
        <p:nvPicPr>
          <p:cNvPr id="6" name="Audio 5">
            <a:hlinkClick r:id="" action="ppaction://media"/>
            <a:extLst>
              <a:ext uri="{FF2B5EF4-FFF2-40B4-BE49-F238E27FC236}">
                <a16:creationId xmlns:a16="http://schemas.microsoft.com/office/drawing/2014/main" id="{8041B57C-3F99-FB4A-914C-748673FE5C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14521605"/>
      </p:ext>
    </p:extLst>
  </p:cSld>
  <p:clrMapOvr>
    <a:masterClrMapping/>
  </p:clrMapOvr>
  <mc:AlternateContent xmlns:mc="http://schemas.openxmlformats.org/markup-compatibility/2006" xmlns:p14="http://schemas.microsoft.com/office/powerpoint/2010/main">
    <mc:Choice Requires="p14">
      <p:transition spd="slow" p14:dur="2000" advTm="2461"/>
    </mc:Choice>
    <mc:Fallback xmlns="">
      <p:transition spd="slow" advTm="2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5393-1527-48C6-B96F-82577BA32E6B}"/>
              </a:ext>
            </a:extLst>
          </p:cNvPr>
          <p:cNvSpPr>
            <a:spLocks noGrp="1"/>
          </p:cNvSpPr>
          <p:nvPr>
            <p:ph type="title"/>
          </p:nvPr>
        </p:nvSpPr>
        <p:spPr/>
        <p:txBody>
          <a:bodyPr/>
          <a:lstStyle/>
          <a:p>
            <a:pPr algn="ctr"/>
            <a:r>
              <a:rPr lang="en-US"/>
              <a:t>But </a:t>
            </a:r>
            <a:r>
              <a:rPr lang="en-US" altLang="zh-CN"/>
              <a:t>are these benchmarks good enough for evaluating AI?</a:t>
            </a:r>
            <a:endParaRPr lang="en-US"/>
          </a:p>
        </p:txBody>
      </p:sp>
      <p:grpSp>
        <p:nvGrpSpPr>
          <p:cNvPr id="9" name="Group 8">
            <a:extLst>
              <a:ext uri="{FF2B5EF4-FFF2-40B4-BE49-F238E27FC236}">
                <a16:creationId xmlns:a16="http://schemas.microsoft.com/office/drawing/2014/main" id="{F1A4652A-277A-47AC-80DC-24795E7F578D}"/>
              </a:ext>
            </a:extLst>
          </p:cNvPr>
          <p:cNvGrpSpPr/>
          <p:nvPr/>
        </p:nvGrpSpPr>
        <p:grpSpPr>
          <a:xfrm>
            <a:off x="1966454" y="959921"/>
            <a:ext cx="7889976" cy="5608568"/>
            <a:chOff x="1589584" y="959921"/>
            <a:chExt cx="7889976" cy="5608568"/>
          </a:xfrm>
        </p:grpSpPr>
        <p:pic>
          <p:nvPicPr>
            <p:cNvPr id="9218" name="Picture 2" descr="Hand Voting With Yes And No. Thumb Up And Down Red And Green Icon. Stock  Vector - Illustration of internet, buttons: 124700158">
              <a:extLst>
                <a:ext uri="{FF2B5EF4-FFF2-40B4-BE49-F238E27FC236}">
                  <a16:creationId xmlns:a16="http://schemas.microsoft.com/office/drawing/2014/main" id="{86694136-97AC-4E9C-9595-FA84414B85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3427" y="2036427"/>
              <a:ext cx="2785145" cy="27851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0E66759-3BC2-48F7-BE33-B2DE214C1C28}"/>
                </a:ext>
              </a:extLst>
            </p:cNvPr>
            <p:cNvGrpSpPr/>
            <p:nvPr/>
          </p:nvGrpSpPr>
          <p:grpSpPr>
            <a:xfrm>
              <a:off x="1589584" y="959921"/>
              <a:ext cx="3113843" cy="2808586"/>
              <a:chOff x="1304358" y="2184713"/>
              <a:chExt cx="3113843" cy="2808586"/>
            </a:xfrm>
          </p:grpSpPr>
          <p:pic>
            <p:nvPicPr>
              <p:cNvPr id="8194" name="Picture 2" descr="Neural Network Illustration Stock Vector - Illustration of clusters,  modern: 103427158">
                <a:extLst>
                  <a:ext uri="{FF2B5EF4-FFF2-40B4-BE49-F238E27FC236}">
                    <a16:creationId xmlns:a16="http://schemas.microsoft.com/office/drawing/2014/main" id="{3918B58B-3581-4CF0-9B18-A8AEF49BE7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4358" y="2184713"/>
                <a:ext cx="3113843" cy="22419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4404E64-F027-40CB-BB13-B3FEA00D84C1}"/>
                  </a:ext>
                </a:extLst>
              </p:cNvPr>
              <p:cNvSpPr/>
              <p:nvPr/>
            </p:nvSpPr>
            <p:spPr bwMode="auto">
              <a:xfrm>
                <a:off x="1304358" y="4573849"/>
                <a:ext cx="3113843" cy="419450"/>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solidFill>
                      <a:srgbClr val="002050"/>
                    </a:solidFill>
                    <a:ea typeface="Segoe UI" pitchFamily="34" charset="0"/>
                    <a:cs typeface="Segoe UI" pitchFamily="34" charset="0"/>
                  </a:rPr>
                  <a:t>Neural Networks</a:t>
                </a:r>
                <a:endParaRPr lang="en-US" sz="1400">
                  <a:solidFill>
                    <a:srgbClr val="002050"/>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FB435DF5-427D-43C8-8FF6-738E64AE0779}"/>
                </a:ext>
              </a:extLst>
            </p:cNvPr>
            <p:cNvGrpSpPr/>
            <p:nvPr/>
          </p:nvGrpSpPr>
          <p:grpSpPr>
            <a:xfrm>
              <a:off x="7799185" y="4004239"/>
              <a:ext cx="1680375" cy="2564250"/>
              <a:chOff x="8117967" y="2429049"/>
              <a:chExt cx="1680375" cy="2564250"/>
            </a:xfrm>
          </p:grpSpPr>
          <p:pic>
            <p:nvPicPr>
              <p:cNvPr id="11266" name="Picture 2" descr="Graduate Png Icon Free Clipart - Full Size Clipart (#2608222) - PinClipart">
                <a:extLst>
                  <a:ext uri="{FF2B5EF4-FFF2-40B4-BE49-F238E27FC236}">
                    <a16:creationId xmlns:a16="http://schemas.microsoft.com/office/drawing/2014/main" id="{83535FB8-7435-49CA-8F97-71399D553B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7967" y="2429049"/>
                <a:ext cx="1680375" cy="2144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ED50E5-3470-4B12-B71C-5B1CE8739233}"/>
                  </a:ext>
                </a:extLst>
              </p:cNvPr>
              <p:cNvSpPr/>
              <p:nvPr/>
            </p:nvSpPr>
            <p:spPr bwMode="auto">
              <a:xfrm>
                <a:off x="8117967" y="4573849"/>
                <a:ext cx="1680375" cy="419450"/>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CN" sz="1400" b="1">
                    <a:solidFill>
                      <a:srgbClr val="002050"/>
                    </a:solidFill>
                    <a:ea typeface="Segoe UI" pitchFamily="34" charset="0"/>
                    <a:cs typeface="Segoe UI" pitchFamily="34" charset="0"/>
                  </a:rPr>
                  <a:t>Human</a:t>
                </a:r>
                <a:endParaRPr lang="en-US" sz="1400">
                  <a:solidFill>
                    <a:srgbClr val="002050"/>
                  </a:solidFill>
                  <a:ea typeface="Segoe UI" pitchFamily="34" charset="0"/>
                  <a:cs typeface="Segoe UI" pitchFamily="34" charset="0"/>
                </a:endParaRPr>
              </a:p>
            </p:txBody>
          </p:sp>
        </p:grpSp>
      </p:grpSp>
      <p:pic>
        <p:nvPicPr>
          <p:cNvPr id="8" name="Graphic 7" descr="Question mark with solid fill">
            <a:extLst>
              <a:ext uri="{FF2B5EF4-FFF2-40B4-BE49-F238E27FC236}">
                <a16:creationId xmlns:a16="http://schemas.microsoft.com/office/drawing/2014/main" id="{50271C70-4098-48CA-91D2-C3E6222249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5669" y="2139507"/>
            <a:ext cx="914400" cy="914400"/>
          </a:xfrm>
          <a:prstGeom prst="rect">
            <a:avLst/>
          </a:prstGeom>
        </p:spPr>
      </p:pic>
      <p:pic>
        <p:nvPicPr>
          <p:cNvPr id="6" name="Audio 5">
            <a:hlinkClick r:id="" action="ppaction://media"/>
            <a:extLst>
              <a:ext uri="{FF2B5EF4-FFF2-40B4-BE49-F238E27FC236}">
                <a16:creationId xmlns:a16="http://schemas.microsoft.com/office/drawing/2014/main" id="{4C8517DB-C884-4A43-B6F1-EB030B684B3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117731"/>
      </p:ext>
    </p:extLst>
  </p:cSld>
  <p:clrMapOvr>
    <a:masterClrMapping/>
  </p:clrMapOvr>
  <mc:AlternateContent xmlns:mc="http://schemas.openxmlformats.org/markup-compatibility/2006" xmlns:p14="http://schemas.microsoft.com/office/powerpoint/2010/main">
    <mc:Choice Requires="p14">
      <p:transition spd="slow" p14:dur="2000" advTm="42409"/>
    </mc:Choice>
    <mc:Fallback xmlns="">
      <p:transition spd="slow" advTm="42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8DF1C-271D-4497-AEDE-63A0FF418E9F}"/>
              </a:ext>
            </a:extLst>
          </p:cNvPr>
          <p:cNvSpPr>
            <a:spLocks noGrp="1"/>
          </p:cNvSpPr>
          <p:nvPr>
            <p:ph type="title"/>
          </p:nvPr>
        </p:nvSpPr>
        <p:spPr/>
        <p:txBody>
          <a:bodyPr/>
          <a:lstStyle/>
          <a:p>
            <a:pPr algn="ctr"/>
            <a:r>
              <a:rPr lang="en-US" dirty="0"/>
              <a:t>Take our dataset (i.e., XGLUE) as an example.</a:t>
            </a:r>
          </a:p>
        </p:txBody>
      </p:sp>
      <p:pic>
        <p:nvPicPr>
          <p:cNvPr id="5" name="Picture 4">
            <a:extLst>
              <a:ext uri="{FF2B5EF4-FFF2-40B4-BE49-F238E27FC236}">
                <a16:creationId xmlns:a16="http://schemas.microsoft.com/office/drawing/2014/main" id="{116E28F8-D1B2-4D14-852F-C1B2E4E7B1E3}"/>
              </a:ext>
            </a:extLst>
          </p:cNvPr>
          <p:cNvPicPr>
            <a:picLocks noChangeAspect="1"/>
          </p:cNvPicPr>
          <p:nvPr/>
        </p:nvPicPr>
        <p:blipFill>
          <a:blip r:embed="rId5"/>
          <a:stretch>
            <a:fillRect/>
          </a:stretch>
        </p:blipFill>
        <p:spPr>
          <a:xfrm>
            <a:off x="1386170" y="947053"/>
            <a:ext cx="9419660" cy="5518832"/>
          </a:xfrm>
          <a:prstGeom prst="rect">
            <a:avLst/>
          </a:prstGeom>
        </p:spPr>
      </p:pic>
      <p:sp>
        <p:nvSpPr>
          <p:cNvPr id="7" name="TextBox 6">
            <a:extLst>
              <a:ext uri="{FF2B5EF4-FFF2-40B4-BE49-F238E27FC236}">
                <a16:creationId xmlns:a16="http://schemas.microsoft.com/office/drawing/2014/main" id="{7898E2AE-AA89-4B2A-91C2-5351AFCF4F35}"/>
              </a:ext>
            </a:extLst>
          </p:cNvPr>
          <p:cNvSpPr txBox="1"/>
          <p:nvPr/>
        </p:nvSpPr>
        <p:spPr>
          <a:xfrm>
            <a:off x="2761943" y="6465885"/>
            <a:ext cx="6668114" cy="307777"/>
          </a:xfrm>
          <a:prstGeom prst="rect">
            <a:avLst/>
          </a:prstGeom>
          <a:noFill/>
        </p:spPr>
        <p:txBody>
          <a:bodyPr wrap="square">
            <a:spAutoFit/>
          </a:bodyPr>
          <a:lstStyle/>
          <a:p>
            <a:pPr marL="0" marR="0" lvl="0" indent="0" algn="ctr" defTabSz="932597"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505050"/>
                </a:solidFill>
                <a:effectLst/>
                <a:highlight>
                  <a:srgbClr val="FFFF00"/>
                </a:highlight>
                <a:uLnTx/>
                <a:uFillTx/>
                <a:latin typeface="Segoe UI"/>
                <a:cs typeface="Arial"/>
                <a:sym typeface="Arial"/>
                <a:hlinkClick r:id="rId6"/>
              </a:rPr>
              <a:t>https://microsoft.github.io/XGLUE/</a:t>
            </a:r>
            <a:endParaRPr kumimoji="0" lang="en-US" sz="1400" b="0" i="0" u="none" strike="noStrike" kern="0" cap="none" spc="0" normalizeH="0" baseline="0" noProof="0" dirty="0">
              <a:ln>
                <a:noFill/>
              </a:ln>
              <a:solidFill>
                <a:srgbClr val="505050"/>
              </a:solidFill>
              <a:effectLst/>
              <a:highlight>
                <a:srgbClr val="FFFF00"/>
              </a:highlight>
              <a:uLnTx/>
              <a:uFillTx/>
              <a:latin typeface="Segoe UI"/>
              <a:cs typeface="Arial"/>
              <a:sym typeface="Arial"/>
            </a:endParaRPr>
          </a:p>
        </p:txBody>
      </p:sp>
      <p:sp>
        <p:nvSpPr>
          <p:cNvPr id="9" name="Rectangle 8">
            <a:extLst>
              <a:ext uri="{FF2B5EF4-FFF2-40B4-BE49-F238E27FC236}">
                <a16:creationId xmlns:a16="http://schemas.microsoft.com/office/drawing/2014/main" id="{CA5FB9E1-2CF9-4F82-BECB-5C1720DEFE05}"/>
              </a:ext>
            </a:extLst>
          </p:cNvPr>
          <p:cNvSpPr/>
          <p:nvPr/>
        </p:nvSpPr>
        <p:spPr bwMode="auto">
          <a:xfrm>
            <a:off x="1608993" y="3219571"/>
            <a:ext cx="1987062" cy="1002323"/>
          </a:xfrm>
          <a:prstGeom prst="rect">
            <a:avLst/>
          </a:prstGeom>
          <a:solidFill>
            <a:schemeClr val="accent1">
              <a:alpha val="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
                <a:srgbClr val="000000"/>
              </a:buClr>
              <a:buSzTx/>
              <a:buFont typeface="Arial"/>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11" name="Rectangle 10">
            <a:extLst>
              <a:ext uri="{FF2B5EF4-FFF2-40B4-BE49-F238E27FC236}">
                <a16:creationId xmlns:a16="http://schemas.microsoft.com/office/drawing/2014/main" id="{63AF7EE6-1651-42AA-BE67-CBC9A1DBD62E}"/>
              </a:ext>
            </a:extLst>
          </p:cNvPr>
          <p:cNvSpPr/>
          <p:nvPr/>
        </p:nvSpPr>
        <p:spPr bwMode="auto">
          <a:xfrm>
            <a:off x="1608993" y="2441818"/>
            <a:ext cx="1987062" cy="215045"/>
          </a:xfrm>
          <a:prstGeom prst="rect">
            <a:avLst/>
          </a:prstGeom>
          <a:solidFill>
            <a:schemeClr val="accent1">
              <a:alpha val="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
                <a:srgbClr val="000000"/>
              </a:buClr>
              <a:buSzTx/>
              <a:buFont typeface="Arial"/>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13" name="Right Brace 12">
            <a:extLst>
              <a:ext uri="{FF2B5EF4-FFF2-40B4-BE49-F238E27FC236}">
                <a16:creationId xmlns:a16="http://schemas.microsoft.com/office/drawing/2014/main" id="{4D49BAA6-21B3-4B1A-8802-65F2FC7A5068}"/>
              </a:ext>
            </a:extLst>
          </p:cNvPr>
          <p:cNvSpPr/>
          <p:nvPr/>
        </p:nvSpPr>
        <p:spPr>
          <a:xfrm>
            <a:off x="3634282" y="2556851"/>
            <a:ext cx="857250" cy="1471612"/>
          </a:xfrm>
          <a:prstGeom prst="rightBrace">
            <a:avLst/>
          </a:prstGeom>
          <a:ln w="381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67"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2075F05B-2D2A-4E0D-92FD-8779C006D892}"/>
              </a:ext>
            </a:extLst>
          </p:cNvPr>
          <p:cNvSpPr txBox="1"/>
          <p:nvPr/>
        </p:nvSpPr>
        <p:spPr>
          <a:xfrm>
            <a:off x="4548682" y="3034124"/>
            <a:ext cx="154731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
                <a:srgbClr val="000000"/>
              </a:buClr>
              <a:buSzTx/>
              <a:buFont typeface="Arial"/>
              <a:buNone/>
              <a:tabLst/>
              <a:defRPr/>
            </a:pPr>
            <a:r>
              <a:rPr kumimoji="0" lang="en-US" sz="1600" b="1" i="0" u="none" strike="noStrike" kern="0" cap="none" spc="0" normalizeH="0" baseline="0" noProof="0">
                <a:ln>
                  <a:noFill/>
                </a:ln>
                <a:gradFill>
                  <a:gsLst>
                    <a:gs pos="2917">
                      <a:srgbClr val="000000"/>
                    </a:gs>
                    <a:gs pos="30000">
                      <a:srgbClr val="000000"/>
                    </a:gs>
                  </a:gsLst>
                  <a:lin ang="5400000" scaled="0"/>
                </a:gradFill>
                <a:effectLst/>
                <a:highlight>
                  <a:srgbClr val="FFFF00"/>
                </a:highlight>
                <a:uLnTx/>
                <a:uFillTx/>
                <a:latin typeface="Arial"/>
                <a:cs typeface="Arial"/>
                <a:sym typeface="Arial"/>
              </a:rPr>
              <a:t>New Tasks!</a:t>
            </a:r>
          </a:p>
        </p:txBody>
      </p:sp>
      <p:pic>
        <p:nvPicPr>
          <p:cNvPr id="2" name="Audio 1">
            <a:hlinkClick r:id="" action="ppaction://media"/>
            <a:extLst>
              <a:ext uri="{FF2B5EF4-FFF2-40B4-BE49-F238E27FC236}">
                <a16:creationId xmlns:a16="http://schemas.microsoft.com/office/drawing/2014/main" id="{8916FFC9-CEBD-4DB9-98F1-836161EDB3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45213327"/>
      </p:ext>
    </p:extLst>
  </p:cSld>
  <p:clrMapOvr>
    <a:masterClrMapping/>
  </p:clrMapOvr>
  <mc:AlternateContent xmlns:mc="http://schemas.openxmlformats.org/markup-compatibility/2006" xmlns:p14="http://schemas.microsoft.com/office/powerpoint/2010/main">
    <mc:Choice Requires="p14">
      <p:transition spd="slow" p14:dur="2000" advTm="98044"/>
    </mc:Choice>
    <mc:Fallback xmlns="">
      <p:transition spd="slow" advTm="98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6CB8E1-A4A9-4FDB-BAF7-095854EAAFA1}"/>
              </a:ext>
            </a:extLst>
          </p:cNvPr>
          <p:cNvSpPr>
            <a:spLocks noGrp="1"/>
          </p:cNvSpPr>
          <p:nvPr>
            <p:ph type="body" sz="quarter" idx="10"/>
          </p:nvPr>
        </p:nvSpPr>
        <p:spPr>
          <a:xfrm>
            <a:off x="269239" y="1485745"/>
            <a:ext cx="11653523" cy="4542782"/>
          </a:xfrm>
        </p:spPr>
        <p:txBody>
          <a:bodyPr/>
          <a:lstStyle/>
          <a:p>
            <a:r>
              <a:rPr lang="en-US" dirty="0"/>
              <a:t>DNA profiling is today possible with even very small quantities of blood: this is commonly used in forensic science, but is now also part of the diagnostic process of many disorders…</a:t>
            </a:r>
          </a:p>
          <a:p>
            <a:pPr lvl="1"/>
            <a:r>
              <a:rPr lang="en-US" b="1" dirty="0"/>
              <a:t>Original question</a:t>
            </a:r>
            <a:r>
              <a:rPr lang="en-US" dirty="0"/>
              <a:t>: where is </a:t>
            </a:r>
            <a:r>
              <a:rPr lang="en-US" dirty="0">
                <a:highlight>
                  <a:srgbClr val="FFFF00"/>
                </a:highlight>
              </a:rPr>
              <a:t>DNA</a:t>
            </a:r>
            <a:r>
              <a:rPr lang="en-US" dirty="0"/>
              <a:t> used today? -- </a:t>
            </a:r>
            <a:r>
              <a:rPr lang="en-US" dirty="0">
                <a:solidFill>
                  <a:srgbClr val="107C10"/>
                </a:solidFill>
              </a:rPr>
              <a:t>forensic science</a:t>
            </a:r>
          </a:p>
          <a:p>
            <a:pPr lvl="1"/>
            <a:r>
              <a:rPr lang="en-US" b="1" dirty="0"/>
              <a:t>Modified question</a:t>
            </a:r>
            <a:r>
              <a:rPr lang="en-US" dirty="0"/>
              <a:t>: where is </a:t>
            </a:r>
            <a:r>
              <a:rPr lang="en-US" dirty="0">
                <a:highlight>
                  <a:srgbClr val="FFFF00"/>
                </a:highlight>
              </a:rPr>
              <a:t>RNA</a:t>
            </a:r>
            <a:r>
              <a:rPr lang="en-US" dirty="0"/>
              <a:t> used today? -- </a:t>
            </a:r>
            <a:r>
              <a:rPr lang="en-US" dirty="0">
                <a:solidFill>
                  <a:srgbClr val="FF0000"/>
                </a:solidFill>
              </a:rPr>
              <a:t>forensic science</a:t>
            </a:r>
          </a:p>
          <a:p>
            <a:pPr lvl="1"/>
            <a:r>
              <a:rPr lang="en-US" altLang="zh-CN" b="1" dirty="0"/>
              <a:t>Modified question</a:t>
            </a:r>
            <a:r>
              <a:rPr lang="en-US" altLang="zh-CN" dirty="0"/>
              <a:t>: where is DNA </a:t>
            </a:r>
            <a:r>
              <a:rPr lang="en-US" altLang="zh-CN" dirty="0">
                <a:highlight>
                  <a:srgbClr val="FFFF00"/>
                </a:highlight>
              </a:rPr>
              <a:t>not</a:t>
            </a:r>
            <a:r>
              <a:rPr lang="en-US" altLang="zh-CN" dirty="0"/>
              <a:t> used today? -- </a:t>
            </a:r>
            <a:r>
              <a:rPr lang="en-US" altLang="zh-CN" dirty="0">
                <a:solidFill>
                  <a:srgbClr val="FF0000"/>
                </a:solidFill>
              </a:rPr>
              <a:t>forensic science</a:t>
            </a:r>
            <a:endParaRPr lang="en-US" dirty="0">
              <a:solidFill>
                <a:srgbClr val="FF0000"/>
              </a:solidFill>
            </a:endParaRPr>
          </a:p>
          <a:p>
            <a:endParaRPr lang="en-US" dirty="0">
              <a:solidFill>
                <a:schemeClr val="tx1"/>
              </a:solidFill>
            </a:endParaRPr>
          </a:p>
          <a:p>
            <a:r>
              <a:rPr lang="en-US" dirty="0"/>
              <a:t>In 1975, Bill Gates co-founded Microsoft with childhood friend Paul Allen in Albuquerque, New Mexico. It became the world's largest personal computer software company.</a:t>
            </a:r>
          </a:p>
          <a:p>
            <a:pPr lvl="1"/>
            <a:r>
              <a:rPr lang="en-US" b="1" dirty="0"/>
              <a:t>Original question</a:t>
            </a:r>
            <a:r>
              <a:rPr lang="en-US" dirty="0"/>
              <a:t>: Who founded </a:t>
            </a:r>
            <a:r>
              <a:rPr lang="en-US" dirty="0">
                <a:highlight>
                  <a:srgbClr val="FFFF00"/>
                </a:highlight>
              </a:rPr>
              <a:t>Microsoft</a:t>
            </a:r>
            <a:r>
              <a:rPr lang="en-US" dirty="0"/>
              <a:t>? </a:t>
            </a:r>
            <a:r>
              <a:rPr lang="en-US" dirty="0">
                <a:solidFill>
                  <a:srgbClr val="107C10"/>
                </a:solidFill>
              </a:rPr>
              <a:t>-- Bill Gates</a:t>
            </a:r>
          </a:p>
          <a:p>
            <a:pPr lvl="1"/>
            <a:r>
              <a:rPr lang="en-US" b="1" dirty="0"/>
              <a:t>Modified question</a:t>
            </a:r>
            <a:r>
              <a:rPr lang="en-US" dirty="0"/>
              <a:t>: Who founded </a:t>
            </a:r>
            <a:r>
              <a:rPr lang="en-US" dirty="0">
                <a:highlight>
                  <a:srgbClr val="FFFF00"/>
                </a:highlight>
              </a:rPr>
              <a:t>Apple</a:t>
            </a:r>
            <a:r>
              <a:rPr lang="en-US" dirty="0"/>
              <a:t>? </a:t>
            </a:r>
            <a:r>
              <a:rPr lang="en-US" dirty="0">
                <a:solidFill>
                  <a:srgbClr val="FF0000"/>
                </a:solidFill>
              </a:rPr>
              <a:t>-- Bill Gates</a:t>
            </a:r>
          </a:p>
          <a:p>
            <a:endParaRPr lang="en-US" dirty="0">
              <a:solidFill>
                <a:schemeClr val="tx1"/>
              </a:solidFill>
            </a:endParaRPr>
          </a:p>
          <a:p>
            <a:r>
              <a:rPr lang="en-US" dirty="0"/>
              <a:t>Donald Knuth argues that ternary </a:t>
            </a:r>
            <a:r>
              <a:rPr lang="en-US" altLang="zh-CN" dirty="0"/>
              <a:t>computers will be brought back into development in the future</a:t>
            </a:r>
            <a:r>
              <a:rPr lang="en-US" dirty="0"/>
              <a:t> to take advantage of ternary logic‘s elegance and efficiency…</a:t>
            </a:r>
          </a:p>
          <a:p>
            <a:pPr lvl="1"/>
            <a:r>
              <a:rPr lang="en-US" altLang="zh-CN" b="1" dirty="0"/>
              <a:t>Original question</a:t>
            </a:r>
            <a:r>
              <a:rPr lang="en-US" altLang="zh-CN" dirty="0"/>
              <a:t>: </a:t>
            </a:r>
            <a:r>
              <a:rPr lang="en-US" dirty="0"/>
              <a:t>Who is a </a:t>
            </a:r>
            <a:r>
              <a:rPr lang="en-US" dirty="0">
                <a:highlight>
                  <a:srgbClr val="FFFF00"/>
                </a:highlight>
              </a:rPr>
              <a:t>proponent</a:t>
            </a:r>
            <a:r>
              <a:rPr lang="en-US" dirty="0"/>
              <a:t> of ternary computers? </a:t>
            </a:r>
            <a:r>
              <a:rPr lang="en-US" altLang="zh-CN" dirty="0"/>
              <a:t>-- </a:t>
            </a:r>
            <a:r>
              <a:rPr lang="en-US" dirty="0">
                <a:solidFill>
                  <a:srgbClr val="107C10"/>
                </a:solidFill>
              </a:rPr>
              <a:t>Donald Knuth</a:t>
            </a:r>
          </a:p>
          <a:p>
            <a:pPr lvl="1"/>
            <a:r>
              <a:rPr lang="en-US" b="1" dirty="0"/>
              <a:t>Modified question</a:t>
            </a:r>
            <a:r>
              <a:rPr lang="en-US" dirty="0"/>
              <a:t>: Who is an </a:t>
            </a:r>
            <a:r>
              <a:rPr lang="en-US" dirty="0">
                <a:highlight>
                  <a:srgbClr val="FFFF00"/>
                </a:highlight>
              </a:rPr>
              <a:t>opponent</a:t>
            </a:r>
            <a:r>
              <a:rPr lang="en-US" dirty="0"/>
              <a:t> of ternary computers? -- </a:t>
            </a:r>
            <a:r>
              <a:rPr lang="en-US" dirty="0">
                <a:solidFill>
                  <a:srgbClr val="FF0000"/>
                </a:solidFill>
              </a:rPr>
              <a:t>Donald Knuth</a:t>
            </a:r>
          </a:p>
        </p:txBody>
      </p:sp>
      <p:sp>
        <p:nvSpPr>
          <p:cNvPr id="3" name="Title 2">
            <a:extLst>
              <a:ext uri="{FF2B5EF4-FFF2-40B4-BE49-F238E27FC236}">
                <a16:creationId xmlns:a16="http://schemas.microsoft.com/office/drawing/2014/main" id="{97AD6FC6-6B51-4806-8662-C5BBFB21CB51}"/>
              </a:ext>
            </a:extLst>
          </p:cNvPr>
          <p:cNvSpPr>
            <a:spLocks noGrp="1"/>
          </p:cNvSpPr>
          <p:nvPr>
            <p:ph type="title"/>
          </p:nvPr>
        </p:nvSpPr>
        <p:spPr/>
        <p:txBody>
          <a:bodyPr/>
          <a:lstStyle/>
          <a:p>
            <a:pPr algn="ctr"/>
            <a:r>
              <a:rPr lang="en-US" dirty="0"/>
              <a:t>(1) Robustness issue in XGLUE.</a:t>
            </a:r>
          </a:p>
        </p:txBody>
      </p:sp>
      <p:pic>
        <p:nvPicPr>
          <p:cNvPr id="4" name="Audio 3">
            <a:hlinkClick r:id="" action="ppaction://media"/>
            <a:extLst>
              <a:ext uri="{FF2B5EF4-FFF2-40B4-BE49-F238E27FC236}">
                <a16:creationId xmlns:a16="http://schemas.microsoft.com/office/drawing/2014/main" id="{2ADCAC14-CE87-4135-B9CE-FAAC80C90C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7871126"/>
      </p:ext>
    </p:extLst>
  </p:cSld>
  <p:clrMapOvr>
    <a:masterClrMapping/>
  </p:clrMapOvr>
  <mc:AlternateContent xmlns:mc="http://schemas.openxmlformats.org/markup-compatibility/2006" xmlns:p14="http://schemas.microsoft.com/office/powerpoint/2010/main">
    <mc:Choice Requires="p14">
      <p:transition spd="slow" p14:dur="2000" advTm="59940"/>
    </mc:Choice>
    <mc:Fallback xmlns="">
      <p:transition spd="slow" advTm="59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58B74-CA98-4129-9B78-08E4C8D4AF8C}"/>
              </a:ext>
            </a:extLst>
          </p:cNvPr>
          <p:cNvSpPr>
            <a:spLocks noGrp="1"/>
          </p:cNvSpPr>
          <p:nvPr>
            <p:ph type="title"/>
          </p:nvPr>
        </p:nvSpPr>
        <p:spPr/>
        <p:txBody>
          <a:bodyPr/>
          <a:lstStyle/>
          <a:p>
            <a:pPr algn="ctr"/>
            <a:r>
              <a:rPr lang="en-US" altLang="zh-CN" dirty="0"/>
              <a:t>Similar findings in other datasets.</a:t>
            </a:r>
            <a:endParaRPr lang="en-US" dirty="0"/>
          </a:p>
        </p:txBody>
      </p:sp>
      <p:pic>
        <p:nvPicPr>
          <p:cNvPr id="7" name="Picture 6">
            <a:extLst>
              <a:ext uri="{FF2B5EF4-FFF2-40B4-BE49-F238E27FC236}">
                <a16:creationId xmlns:a16="http://schemas.microsoft.com/office/drawing/2014/main" id="{4DB05C8E-67A0-476E-B802-6C9AC06AF25A}"/>
              </a:ext>
            </a:extLst>
          </p:cNvPr>
          <p:cNvPicPr>
            <a:picLocks noChangeAspect="1"/>
          </p:cNvPicPr>
          <p:nvPr/>
        </p:nvPicPr>
        <p:blipFill>
          <a:blip r:embed="rId5"/>
          <a:stretch>
            <a:fillRect/>
          </a:stretch>
        </p:blipFill>
        <p:spPr>
          <a:xfrm>
            <a:off x="5457062" y="2057633"/>
            <a:ext cx="6230219" cy="2876951"/>
          </a:xfrm>
          <a:prstGeom prst="rect">
            <a:avLst/>
          </a:prstGeom>
          <a:ln>
            <a:solidFill>
              <a:schemeClr val="bg1"/>
            </a:solidFill>
          </a:ln>
        </p:spPr>
      </p:pic>
      <p:pic>
        <p:nvPicPr>
          <p:cNvPr id="11" name="Picture 10">
            <a:extLst>
              <a:ext uri="{FF2B5EF4-FFF2-40B4-BE49-F238E27FC236}">
                <a16:creationId xmlns:a16="http://schemas.microsoft.com/office/drawing/2014/main" id="{8E45D29B-2D99-4824-B9CA-AAE462873BBE}"/>
              </a:ext>
            </a:extLst>
          </p:cNvPr>
          <p:cNvPicPr>
            <a:picLocks noChangeAspect="1"/>
          </p:cNvPicPr>
          <p:nvPr/>
        </p:nvPicPr>
        <p:blipFill>
          <a:blip r:embed="rId6"/>
          <a:stretch>
            <a:fillRect/>
          </a:stretch>
        </p:blipFill>
        <p:spPr>
          <a:xfrm>
            <a:off x="504719" y="1968593"/>
            <a:ext cx="4402841" cy="3055033"/>
          </a:xfrm>
          <a:prstGeom prst="rect">
            <a:avLst/>
          </a:prstGeom>
        </p:spPr>
      </p:pic>
      <p:sp>
        <p:nvSpPr>
          <p:cNvPr id="13" name="Rectangle 12">
            <a:extLst>
              <a:ext uri="{FF2B5EF4-FFF2-40B4-BE49-F238E27FC236}">
                <a16:creationId xmlns:a16="http://schemas.microsoft.com/office/drawing/2014/main" id="{1395ABC4-72B2-4F22-99B5-EFDA9F031424}"/>
              </a:ext>
            </a:extLst>
          </p:cNvPr>
          <p:cNvSpPr/>
          <p:nvPr/>
        </p:nvSpPr>
        <p:spPr bwMode="auto">
          <a:xfrm>
            <a:off x="504719" y="5092026"/>
            <a:ext cx="4402841" cy="419450"/>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hlinkClick r:id="rId7"/>
              </a:rPr>
              <a:t>[1707.07328] Adversarial Examples for Evaluating Reading Comprehension Systems (arxiv.org)</a:t>
            </a:r>
            <a:endParaRPr lang="en-US" sz="1400" dirty="0">
              <a:solidFill>
                <a:srgbClr val="00205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3463D5A-9723-4847-B898-27B499176CCF}"/>
              </a:ext>
            </a:extLst>
          </p:cNvPr>
          <p:cNvSpPr/>
          <p:nvPr/>
        </p:nvSpPr>
        <p:spPr bwMode="auto">
          <a:xfrm>
            <a:off x="5457063" y="5092026"/>
            <a:ext cx="6230218" cy="419450"/>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hlinkClick r:id="rId8"/>
              </a:rPr>
              <a:t>[1907.11932] Is BERT Really Robust? A Strong Baseline for Natural Language Attack on Text Classification and Entailment (arxiv.org)</a:t>
            </a:r>
            <a:endParaRPr lang="en-US" sz="1400" dirty="0">
              <a:solidFill>
                <a:srgbClr val="002050"/>
              </a:solidFill>
              <a:ea typeface="Segoe UI" pitchFamily="34" charset="0"/>
              <a:cs typeface="Segoe UI" pitchFamily="34" charset="0"/>
            </a:endParaRPr>
          </a:p>
        </p:txBody>
      </p:sp>
      <p:pic>
        <p:nvPicPr>
          <p:cNvPr id="2" name="Audio 1">
            <a:hlinkClick r:id="" action="ppaction://media"/>
            <a:extLst>
              <a:ext uri="{FF2B5EF4-FFF2-40B4-BE49-F238E27FC236}">
                <a16:creationId xmlns:a16="http://schemas.microsoft.com/office/drawing/2014/main" id="{1558606C-00AE-47E2-A133-BF460E2AEA9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96439686"/>
      </p:ext>
    </p:extLst>
  </p:cSld>
  <p:clrMapOvr>
    <a:masterClrMapping/>
  </p:clrMapOvr>
  <mc:AlternateContent xmlns:mc="http://schemas.openxmlformats.org/markup-compatibility/2006" xmlns:p14="http://schemas.microsoft.com/office/powerpoint/2010/main">
    <mc:Choice Requires="p14">
      <p:transition spd="slow" p14:dur="2000" advTm="41341"/>
    </mc:Choice>
    <mc:Fallback xmlns="">
      <p:transition spd="slow" advTm="41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6CB8E1-A4A9-4FDB-BAF7-095854EAAFA1}"/>
              </a:ext>
            </a:extLst>
          </p:cNvPr>
          <p:cNvSpPr>
            <a:spLocks noGrp="1"/>
          </p:cNvSpPr>
          <p:nvPr>
            <p:ph type="body" sz="quarter" idx="10"/>
          </p:nvPr>
        </p:nvSpPr>
        <p:spPr>
          <a:xfrm>
            <a:off x="269239" y="1485745"/>
            <a:ext cx="11653523" cy="2154436"/>
          </a:xfrm>
        </p:spPr>
        <p:txBody>
          <a:bodyPr/>
          <a:lstStyle/>
          <a:p>
            <a:r>
              <a:rPr lang="en-US" altLang="zh-CN" dirty="0"/>
              <a:t>Biased questions type distribution in QA Matching (QAM) </a:t>
            </a:r>
          </a:p>
          <a:p>
            <a:endParaRPr lang="en-US" dirty="0"/>
          </a:p>
          <a:p>
            <a:endParaRPr lang="en-US" dirty="0"/>
          </a:p>
          <a:p>
            <a:pPr marL="0" indent="0">
              <a:buNone/>
            </a:pPr>
            <a:endParaRPr lang="en-US" dirty="0"/>
          </a:p>
          <a:p>
            <a:pPr marL="0" indent="0">
              <a:buNone/>
            </a:pPr>
            <a:endParaRPr lang="en-US" dirty="0"/>
          </a:p>
          <a:p>
            <a:r>
              <a:rPr lang="en-US" dirty="0"/>
              <a:t>Biased news article class distribution in News Classification (NC)</a:t>
            </a:r>
          </a:p>
        </p:txBody>
      </p:sp>
      <p:sp>
        <p:nvSpPr>
          <p:cNvPr id="3" name="Title 2">
            <a:extLst>
              <a:ext uri="{FF2B5EF4-FFF2-40B4-BE49-F238E27FC236}">
                <a16:creationId xmlns:a16="http://schemas.microsoft.com/office/drawing/2014/main" id="{97AD6FC6-6B51-4806-8662-C5BBFB21CB51}"/>
              </a:ext>
            </a:extLst>
          </p:cNvPr>
          <p:cNvSpPr>
            <a:spLocks noGrp="1"/>
          </p:cNvSpPr>
          <p:nvPr>
            <p:ph type="title"/>
          </p:nvPr>
        </p:nvSpPr>
        <p:spPr/>
        <p:txBody>
          <a:bodyPr/>
          <a:lstStyle/>
          <a:p>
            <a:pPr algn="ctr"/>
            <a:r>
              <a:rPr lang="en-US" dirty="0"/>
              <a:t>(2) Bias issue in XGLUE.</a:t>
            </a:r>
          </a:p>
        </p:txBody>
      </p:sp>
      <p:graphicFrame>
        <p:nvGraphicFramePr>
          <p:cNvPr id="5" name="Table 5">
            <a:extLst>
              <a:ext uri="{FF2B5EF4-FFF2-40B4-BE49-F238E27FC236}">
                <a16:creationId xmlns:a16="http://schemas.microsoft.com/office/drawing/2014/main" id="{52C80E92-DD36-4101-B6D0-2EAF3A65AEE4}"/>
              </a:ext>
            </a:extLst>
          </p:cNvPr>
          <p:cNvGraphicFramePr>
            <a:graphicFrameLocks noGrp="1"/>
          </p:cNvGraphicFramePr>
          <p:nvPr>
            <p:extLst>
              <p:ext uri="{D42A27DB-BD31-4B8C-83A1-F6EECF244321}">
                <p14:modId xmlns:p14="http://schemas.microsoft.com/office/powerpoint/2010/main" val="3012346943"/>
              </p:ext>
            </p:extLst>
          </p:nvPr>
        </p:nvGraphicFramePr>
        <p:xfrm>
          <a:off x="458558" y="3936750"/>
          <a:ext cx="11274879" cy="1158240"/>
        </p:xfrm>
        <a:graphic>
          <a:graphicData uri="http://schemas.openxmlformats.org/drawingml/2006/table">
            <a:tbl>
              <a:tblPr firstRow="1" bandRow="1">
                <a:tableStyleId>{5940675A-B579-460E-94D1-54222C63F5DA}</a:tableStyleId>
              </a:tblPr>
              <a:tblGrid>
                <a:gridCol w="1024989">
                  <a:extLst>
                    <a:ext uri="{9D8B030D-6E8A-4147-A177-3AD203B41FA5}">
                      <a16:colId xmlns:a16="http://schemas.microsoft.com/office/drawing/2014/main" val="3494996980"/>
                    </a:ext>
                  </a:extLst>
                </a:gridCol>
                <a:gridCol w="1024989">
                  <a:extLst>
                    <a:ext uri="{9D8B030D-6E8A-4147-A177-3AD203B41FA5}">
                      <a16:colId xmlns:a16="http://schemas.microsoft.com/office/drawing/2014/main" val="2835537420"/>
                    </a:ext>
                  </a:extLst>
                </a:gridCol>
                <a:gridCol w="1024989">
                  <a:extLst>
                    <a:ext uri="{9D8B030D-6E8A-4147-A177-3AD203B41FA5}">
                      <a16:colId xmlns:a16="http://schemas.microsoft.com/office/drawing/2014/main" val="546120516"/>
                    </a:ext>
                  </a:extLst>
                </a:gridCol>
                <a:gridCol w="1024989">
                  <a:extLst>
                    <a:ext uri="{9D8B030D-6E8A-4147-A177-3AD203B41FA5}">
                      <a16:colId xmlns:a16="http://schemas.microsoft.com/office/drawing/2014/main" val="56136031"/>
                    </a:ext>
                  </a:extLst>
                </a:gridCol>
                <a:gridCol w="1024989">
                  <a:extLst>
                    <a:ext uri="{9D8B030D-6E8A-4147-A177-3AD203B41FA5}">
                      <a16:colId xmlns:a16="http://schemas.microsoft.com/office/drawing/2014/main" val="4163020670"/>
                    </a:ext>
                  </a:extLst>
                </a:gridCol>
                <a:gridCol w="1024989">
                  <a:extLst>
                    <a:ext uri="{9D8B030D-6E8A-4147-A177-3AD203B41FA5}">
                      <a16:colId xmlns:a16="http://schemas.microsoft.com/office/drawing/2014/main" val="442156324"/>
                    </a:ext>
                  </a:extLst>
                </a:gridCol>
                <a:gridCol w="1024989">
                  <a:extLst>
                    <a:ext uri="{9D8B030D-6E8A-4147-A177-3AD203B41FA5}">
                      <a16:colId xmlns:a16="http://schemas.microsoft.com/office/drawing/2014/main" val="112336086"/>
                    </a:ext>
                  </a:extLst>
                </a:gridCol>
                <a:gridCol w="1024989">
                  <a:extLst>
                    <a:ext uri="{9D8B030D-6E8A-4147-A177-3AD203B41FA5}">
                      <a16:colId xmlns:a16="http://schemas.microsoft.com/office/drawing/2014/main" val="78149401"/>
                    </a:ext>
                  </a:extLst>
                </a:gridCol>
                <a:gridCol w="1024989">
                  <a:extLst>
                    <a:ext uri="{9D8B030D-6E8A-4147-A177-3AD203B41FA5}">
                      <a16:colId xmlns:a16="http://schemas.microsoft.com/office/drawing/2014/main" val="1879288308"/>
                    </a:ext>
                  </a:extLst>
                </a:gridCol>
                <a:gridCol w="1024989">
                  <a:extLst>
                    <a:ext uri="{9D8B030D-6E8A-4147-A177-3AD203B41FA5}">
                      <a16:colId xmlns:a16="http://schemas.microsoft.com/office/drawing/2014/main" val="1195260510"/>
                    </a:ext>
                  </a:extLst>
                </a:gridCol>
                <a:gridCol w="1024989">
                  <a:extLst>
                    <a:ext uri="{9D8B030D-6E8A-4147-A177-3AD203B41FA5}">
                      <a16:colId xmlns:a16="http://schemas.microsoft.com/office/drawing/2014/main" val="3571670027"/>
                    </a:ext>
                  </a:extLst>
                </a:gridCol>
              </a:tblGrid>
              <a:tr h="148916">
                <a:tc>
                  <a:txBody>
                    <a:bodyPr/>
                    <a:lstStyle/>
                    <a:p>
                      <a:pPr algn="ctr"/>
                      <a:r>
                        <a:rPr lang="en-US" sz="1600" dirty="0"/>
                        <a:t>Class Names</a:t>
                      </a:r>
                    </a:p>
                  </a:txBody>
                  <a:tcPr anchor="ctr">
                    <a:solidFill>
                      <a:schemeClr val="accent3">
                        <a:lumMod val="20000"/>
                        <a:lumOff val="80000"/>
                      </a:schemeClr>
                    </a:solidFill>
                  </a:tcPr>
                </a:tc>
                <a:tc>
                  <a:txBody>
                    <a:bodyPr/>
                    <a:lstStyle/>
                    <a:p>
                      <a:pPr algn="ctr"/>
                      <a:r>
                        <a:rPr lang="en-US" sz="1600" dirty="0"/>
                        <a:t>Sports</a:t>
                      </a:r>
                    </a:p>
                  </a:txBody>
                  <a:tcPr anchor="ctr">
                    <a:solidFill>
                      <a:schemeClr val="accent3">
                        <a:lumMod val="20000"/>
                        <a:lumOff val="80000"/>
                      </a:schemeClr>
                    </a:solidFill>
                  </a:tcPr>
                </a:tc>
                <a:tc>
                  <a:txBody>
                    <a:bodyPr/>
                    <a:lstStyle/>
                    <a:p>
                      <a:pPr algn="ctr"/>
                      <a:r>
                        <a:rPr lang="en-US" sz="1600" dirty="0"/>
                        <a:t>Finance</a:t>
                      </a:r>
                    </a:p>
                  </a:txBody>
                  <a:tcPr anchor="ctr">
                    <a:solidFill>
                      <a:schemeClr val="accent3">
                        <a:lumMod val="20000"/>
                        <a:lumOff val="80000"/>
                      </a:schemeClr>
                    </a:solidFill>
                  </a:tcPr>
                </a:tc>
                <a:tc>
                  <a:txBody>
                    <a:bodyPr/>
                    <a:lstStyle/>
                    <a:p>
                      <a:pPr algn="ctr"/>
                      <a:r>
                        <a:rPr lang="en-US" sz="1600" dirty="0"/>
                        <a:t>News</a:t>
                      </a:r>
                    </a:p>
                  </a:txBody>
                  <a:tcPr anchor="ctr">
                    <a:solidFill>
                      <a:schemeClr val="accent3">
                        <a:lumMod val="20000"/>
                        <a:lumOff val="80000"/>
                      </a:schemeClr>
                    </a:solidFill>
                  </a:tcPr>
                </a:tc>
                <a:tc>
                  <a:txBody>
                    <a:bodyPr/>
                    <a:lstStyle/>
                    <a:p>
                      <a:pPr algn="ctr"/>
                      <a:r>
                        <a:rPr lang="en-US" sz="1600" dirty="0"/>
                        <a:t>Autos</a:t>
                      </a:r>
                    </a:p>
                  </a:txBody>
                  <a:tcPr anchor="ctr">
                    <a:solidFill>
                      <a:schemeClr val="accent3">
                        <a:lumMod val="20000"/>
                        <a:lumOff val="80000"/>
                      </a:schemeClr>
                    </a:solidFill>
                  </a:tcPr>
                </a:tc>
                <a:tc>
                  <a:txBody>
                    <a:bodyPr/>
                    <a:lstStyle/>
                    <a:p>
                      <a:pPr algn="ctr"/>
                      <a:r>
                        <a:rPr lang="en-US" sz="1600" dirty="0"/>
                        <a:t>Video</a:t>
                      </a:r>
                    </a:p>
                  </a:txBody>
                  <a:tcPr anchor="ctr">
                    <a:solidFill>
                      <a:schemeClr val="accent3">
                        <a:lumMod val="20000"/>
                        <a:lumOff val="80000"/>
                      </a:schemeClr>
                    </a:solidFill>
                  </a:tcPr>
                </a:tc>
                <a:tc>
                  <a:txBody>
                    <a:bodyPr/>
                    <a:lstStyle/>
                    <a:p>
                      <a:pPr algn="ctr"/>
                      <a:r>
                        <a:rPr lang="en-US" sz="1600" dirty="0"/>
                        <a:t>Travel</a:t>
                      </a:r>
                    </a:p>
                  </a:txBody>
                  <a:tcPr anchor="ctr">
                    <a:solidFill>
                      <a:schemeClr val="accent3">
                        <a:lumMod val="20000"/>
                        <a:lumOff val="80000"/>
                      </a:schemeClr>
                    </a:solidFill>
                  </a:tcPr>
                </a:tc>
                <a:tc>
                  <a:txBody>
                    <a:bodyPr/>
                    <a:lstStyle/>
                    <a:p>
                      <a:pPr algn="ctr"/>
                      <a:r>
                        <a:rPr lang="en-US" sz="1600" dirty="0"/>
                        <a:t>Lifestyle</a:t>
                      </a:r>
                    </a:p>
                  </a:txBody>
                  <a:tcPr anchor="ctr">
                    <a:solidFill>
                      <a:schemeClr val="accent3">
                        <a:lumMod val="20000"/>
                        <a:lumOff val="80000"/>
                      </a:schemeClr>
                    </a:solidFill>
                  </a:tcPr>
                </a:tc>
                <a:tc>
                  <a:txBody>
                    <a:bodyPr/>
                    <a:lstStyle/>
                    <a:p>
                      <a:pPr algn="ctr"/>
                      <a:r>
                        <a:rPr lang="en-US" sz="1600" dirty="0"/>
                        <a:t>Food &amp; Drink</a:t>
                      </a:r>
                    </a:p>
                  </a:txBody>
                  <a:tcPr anchor="ctr">
                    <a:solidFill>
                      <a:schemeClr val="accent3">
                        <a:lumMod val="20000"/>
                        <a:lumOff val="80000"/>
                      </a:schemeClr>
                    </a:solidFill>
                  </a:tcPr>
                </a:tc>
                <a:tc>
                  <a:txBody>
                    <a:bodyPr/>
                    <a:lstStyle/>
                    <a:p>
                      <a:pPr algn="ctr"/>
                      <a:r>
                        <a:rPr lang="en-US" sz="1600" dirty="0"/>
                        <a:t>Health</a:t>
                      </a:r>
                    </a:p>
                  </a:txBody>
                  <a:tcPr anchor="ctr">
                    <a:solidFill>
                      <a:schemeClr val="accent3">
                        <a:lumMod val="20000"/>
                        <a:lumOff val="80000"/>
                      </a:schemeClr>
                    </a:solidFill>
                  </a:tcPr>
                </a:tc>
                <a:tc>
                  <a:txBody>
                    <a:bodyPr/>
                    <a:lstStyle/>
                    <a:p>
                      <a:pPr algn="ctr"/>
                      <a:r>
                        <a:rPr lang="en-US" sz="1600" dirty="0"/>
                        <a:t>Entertainment</a:t>
                      </a:r>
                    </a:p>
                  </a:txBody>
                  <a:tcPr anchor="ctr">
                    <a:solidFill>
                      <a:schemeClr val="accent3">
                        <a:lumMod val="20000"/>
                        <a:lumOff val="80000"/>
                      </a:schemeClr>
                    </a:solidFill>
                  </a:tcPr>
                </a:tc>
                <a:extLst>
                  <a:ext uri="{0D108BD9-81ED-4DB2-BD59-A6C34878D82A}">
                    <a16:rowId xmlns:a16="http://schemas.microsoft.com/office/drawing/2014/main" val="747142091"/>
                  </a:ext>
                </a:extLst>
              </a:tr>
              <a:tr h="148916">
                <a:tc>
                  <a:txBody>
                    <a:bodyPr/>
                    <a:lstStyle/>
                    <a:p>
                      <a:pPr algn="ctr"/>
                      <a:r>
                        <a:rPr lang="en-US" sz="1600" dirty="0"/>
                        <a:t># of train instances</a:t>
                      </a:r>
                    </a:p>
                  </a:txBody>
                  <a:tcPr anchor="ctr"/>
                </a:tc>
                <a:tc>
                  <a:txBody>
                    <a:bodyPr/>
                    <a:lstStyle/>
                    <a:p>
                      <a:pPr algn="ctr"/>
                      <a:r>
                        <a:rPr lang="en-US" altLang="zh-CN" sz="1600" b="0" kern="1200" dirty="0">
                          <a:solidFill>
                            <a:schemeClr val="tx1"/>
                          </a:solidFill>
                          <a:latin typeface="+mn-lt"/>
                          <a:ea typeface="+mn-ea"/>
                          <a:cs typeface="+mn-cs"/>
                        </a:rPr>
                        <a:t>29,232</a:t>
                      </a:r>
                      <a:endParaRPr lang="en-US" sz="1600" b="0" kern="1200" dirty="0">
                        <a:solidFill>
                          <a:schemeClr val="tx1"/>
                        </a:solidFill>
                        <a:latin typeface="+mn-lt"/>
                        <a:ea typeface="+mn-ea"/>
                        <a:cs typeface="+mn-cs"/>
                      </a:endParaRPr>
                    </a:p>
                  </a:txBody>
                  <a:tcPr anchor="ctr"/>
                </a:tc>
                <a:tc>
                  <a:txBody>
                    <a:bodyPr/>
                    <a:lstStyle/>
                    <a:p>
                      <a:pPr algn="ctr"/>
                      <a:r>
                        <a:rPr lang="en-US" altLang="zh-CN" sz="1600" b="0" kern="1200" dirty="0">
                          <a:solidFill>
                            <a:schemeClr val="tx1"/>
                          </a:solidFill>
                          <a:latin typeface="+mn-lt"/>
                          <a:ea typeface="+mn-ea"/>
                          <a:cs typeface="+mn-cs"/>
                        </a:rPr>
                        <a:t>12,488</a:t>
                      </a:r>
                      <a:endParaRPr lang="en-US" sz="1600" b="0" kern="1200" dirty="0">
                        <a:solidFill>
                          <a:schemeClr val="tx1"/>
                        </a:solidFill>
                        <a:latin typeface="+mn-lt"/>
                        <a:ea typeface="+mn-ea"/>
                        <a:cs typeface="+mn-cs"/>
                      </a:endParaRPr>
                    </a:p>
                  </a:txBody>
                  <a:tcPr anchor="ctr"/>
                </a:tc>
                <a:tc>
                  <a:txBody>
                    <a:bodyPr/>
                    <a:lstStyle/>
                    <a:p>
                      <a:pPr algn="ctr"/>
                      <a:r>
                        <a:rPr lang="en-US" altLang="zh-CN" sz="1600" b="0" kern="1200" dirty="0">
                          <a:solidFill>
                            <a:schemeClr val="tx1"/>
                          </a:solidFill>
                          <a:latin typeface="+mn-lt"/>
                          <a:ea typeface="+mn-ea"/>
                          <a:cs typeface="+mn-cs"/>
                        </a:rPr>
                        <a:t>24,254</a:t>
                      </a:r>
                      <a:endParaRPr lang="en-US" sz="1600" b="0" kern="1200" dirty="0">
                        <a:solidFill>
                          <a:schemeClr val="tx1"/>
                        </a:solidFill>
                        <a:latin typeface="+mn-lt"/>
                        <a:ea typeface="+mn-ea"/>
                        <a:cs typeface="+mn-cs"/>
                      </a:endParaRPr>
                    </a:p>
                  </a:txBody>
                  <a:tcPr anchor="ctr"/>
                </a:tc>
                <a:tc>
                  <a:txBody>
                    <a:bodyPr/>
                    <a:lstStyle/>
                    <a:p>
                      <a:pPr algn="ctr"/>
                      <a:r>
                        <a:rPr lang="en-US" altLang="zh-CN" sz="1600" b="0" kern="1200" dirty="0">
                          <a:solidFill>
                            <a:schemeClr val="tx1"/>
                          </a:solidFill>
                          <a:latin typeface="+mn-lt"/>
                          <a:ea typeface="+mn-ea"/>
                          <a:cs typeface="+mn-cs"/>
                        </a:rPr>
                        <a:t>3,329</a:t>
                      </a:r>
                      <a:endParaRPr lang="en-US" sz="1600" b="0" kern="1200" dirty="0">
                        <a:solidFill>
                          <a:schemeClr val="tx1"/>
                        </a:solidFill>
                        <a:latin typeface="+mn-lt"/>
                        <a:ea typeface="+mn-ea"/>
                        <a:cs typeface="+mn-cs"/>
                      </a:endParaRPr>
                    </a:p>
                  </a:txBody>
                  <a:tcPr anchor="ctr"/>
                </a:tc>
                <a:tc>
                  <a:txBody>
                    <a:bodyPr/>
                    <a:lstStyle/>
                    <a:p>
                      <a:pPr algn="ctr"/>
                      <a:r>
                        <a:rPr lang="en-US" altLang="zh-CN" sz="1600" b="0" kern="1200" dirty="0">
                          <a:solidFill>
                            <a:schemeClr val="tx1"/>
                          </a:solidFill>
                          <a:latin typeface="+mn-lt"/>
                          <a:ea typeface="+mn-ea"/>
                          <a:cs typeface="+mn-cs"/>
                        </a:rPr>
                        <a:t>11,066</a:t>
                      </a:r>
                      <a:endParaRPr lang="en-US" sz="1600" b="0" kern="1200" dirty="0">
                        <a:solidFill>
                          <a:schemeClr val="tx1"/>
                        </a:solidFill>
                        <a:latin typeface="+mn-lt"/>
                        <a:ea typeface="+mn-ea"/>
                        <a:cs typeface="+mn-cs"/>
                      </a:endParaRPr>
                    </a:p>
                  </a:txBody>
                  <a:tcPr anchor="ctr"/>
                </a:tc>
                <a:tc>
                  <a:txBody>
                    <a:bodyPr/>
                    <a:lstStyle/>
                    <a:p>
                      <a:pPr algn="ctr"/>
                      <a:r>
                        <a:rPr lang="en-US" altLang="zh-CN" sz="1600" b="0" kern="1200" dirty="0">
                          <a:solidFill>
                            <a:schemeClr val="tx1"/>
                          </a:solidFill>
                          <a:latin typeface="+mn-lt"/>
                          <a:ea typeface="+mn-ea"/>
                          <a:cs typeface="+mn-cs"/>
                        </a:rPr>
                        <a:t>2,470</a:t>
                      </a:r>
                      <a:endParaRPr lang="en-US" sz="1600" b="0" kern="1200" dirty="0">
                        <a:solidFill>
                          <a:schemeClr val="tx1"/>
                        </a:solidFill>
                        <a:latin typeface="+mn-lt"/>
                        <a:ea typeface="+mn-ea"/>
                        <a:cs typeface="+mn-cs"/>
                      </a:endParaRPr>
                    </a:p>
                  </a:txBody>
                  <a:tcPr anchor="ctr"/>
                </a:tc>
                <a:tc>
                  <a:txBody>
                    <a:bodyPr/>
                    <a:lstStyle/>
                    <a:p>
                      <a:pPr algn="ctr"/>
                      <a:r>
                        <a:rPr lang="en-US" altLang="zh-CN" sz="1600" b="0" kern="1200" dirty="0">
                          <a:solidFill>
                            <a:schemeClr val="tx1"/>
                          </a:solidFill>
                          <a:latin typeface="+mn-lt"/>
                          <a:ea typeface="+mn-ea"/>
                          <a:cs typeface="+mn-cs"/>
                        </a:rPr>
                        <a:t>6,001</a:t>
                      </a:r>
                      <a:endParaRPr lang="en-US" sz="1600" b="0" kern="1200" dirty="0">
                        <a:solidFill>
                          <a:schemeClr val="tx1"/>
                        </a:solidFill>
                        <a:latin typeface="+mn-lt"/>
                        <a:ea typeface="+mn-ea"/>
                        <a:cs typeface="+mn-cs"/>
                      </a:endParaRPr>
                    </a:p>
                  </a:txBody>
                  <a:tcPr anchor="ctr"/>
                </a:tc>
                <a:tc>
                  <a:txBody>
                    <a:bodyPr/>
                    <a:lstStyle/>
                    <a:p>
                      <a:pPr algn="ctr"/>
                      <a:r>
                        <a:rPr lang="en-US" altLang="zh-CN" sz="1600" b="0" kern="1200" dirty="0">
                          <a:solidFill>
                            <a:schemeClr val="tx1"/>
                          </a:solidFill>
                          <a:latin typeface="+mn-lt"/>
                          <a:ea typeface="+mn-ea"/>
                          <a:cs typeface="+mn-cs"/>
                        </a:rPr>
                        <a:t>2,544</a:t>
                      </a:r>
                      <a:endParaRPr lang="en-US" sz="1600" b="0" kern="1200" dirty="0">
                        <a:solidFill>
                          <a:schemeClr val="tx1"/>
                        </a:solidFill>
                        <a:latin typeface="+mn-lt"/>
                        <a:ea typeface="+mn-ea"/>
                        <a:cs typeface="+mn-cs"/>
                      </a:endParaRPr>
                    </a:p>
                  </a:txBody>
                  <a:tcPr anchor="ctr"/>
                </a:tc>
                <a:tc>
                  <a:txBody>
                    <a:bodyPr/>
                    <a:lstStyle/>
                    <a:p>
                      <a:pPr algn="ctr"/>
                      <a:r>
                        <a:rPr lang="en-US" altLang="zh-CN" sz="1600" b="0" kern="1200" dirty="0">
                          <a:solidFill>
                            <a:schemeClr val="tx1"/>
                          </a:solidFill>
                          <a:latin typeface="+mn-lt"/>
                          <a:ea typeface="+mn-ea"/>
                          <a:cs typeface="+mn-cs"/>
                        </a:rPr>
                        <a:t>5,225</a:t>
                      </a:r>
                      <a:endParaRPr lang="en-US" sz="1600" b="0" kern="1200" dirty="0">
                        <a:solidFill>
                          <a:schemeClr val="tx1"/>
                        </a:solidFill>
                        <a:latin typeface="+mn-lt"/>
                        <a:ea typeface="+mn-ea"/>
                        <a:cs typeface="+mn-cs"/>
                      </a:endParaRPr>
                    </a:p>
                  </a:txBody>
                  <a:tcPr anchor="ctr"/>
                </a:tc>
                <a:tc>
                  <a:txBody>
                    <a:bodyPr/>
                    <a:lstStyle/>
                    <a:p>
                      <a:pPr algn="ctr"/>
                      <a:r>
                        <a:rPr lang="en-US" altLang="zh-CN" sz="1600" b="0" kern="1200" dirty="0">
                          <a:solidFill>
                            <a:schemeClr val="tx1"/>
                          </a:solidFill>
                          <a:latin typeface="+mn-lt"/>
                          <a:ea typeface="+mn-ea"/>
                          <a:cs typeface="+mn-cs"/>
                        </a:rPr>
                        <a:t>3,391</a:t>
                      </a:r>
                      <a:endParaRPr lang="en-US" sz="1600" b="0" kern="1200" dirty="0">
                        <a:solidFill>
                          <a:schemeClr val="tx1"/>
                        </a:solidFill>
                        <a:latin typeface="+mn-lt"/>
                        <a:ea typeface="+mn-ea"/>
                        <a:cs typeface="+mn-cs"/>
                      </a:endParaRPr>
                    </a:p>
                  </a:txBody>
                  <a:tcPr anchor="ctr"/>
                </a:tc>
                <a:extLst>
                  <a:ext uri="{0D108BD9-81ED-4DB2-BD59-A6C34878D82A}">
                    <a16:rowId xmlns:a16="http://schemas.microsoft.com/office/drawing/2014/main" val="632424471"/>
                  </a:ext>
                </a:extLst>
              </a:tr>
            </a:tbl>
          </a:graphicData>
        </a:graphic>
      </p:graphicFrame>
      <p:graphicFrame>
        <p:nvGraphicFramePr>
          <p:cNvPr id="7" name="Table 6">
            <a:extLst>
              <a:ext uri="{FF2B5EF4-FFF2-40B4-BE49-F238E27FC236}">
                <a16:creationId xmlns:a16="http://schemas.microsoft.com/office/drawing/2014/main" id="{F94DB57F-9CB5-46A4-A397-7C0B62237243}"/>
              </a:ext>
            </a:extLst>
          </p:cNvPr>
          <p:cNvGraphicFramePr/>
          <p:nvPr>
            <p:extLst>
              <p:ext uri="{D42A27DB-BD31-4B8C-83A1-F6EECF244321}">
                <p14:modId xmlns:p14="http://schemas.microsoft.com/office/powerpoint/2010/main" val="3769783369"/>
              </p:ext>
            </p:extLst>
          </p:nvPr>
        </p:nvGraphicFramePr>
        <p:xfrm>
          <a:off x="458558" y="2192123"/>
          <a:ext cx="11274879" cy="741680"/>
        </p:xfrm>
        <a:graphic>
          <a:graphicData uri="http://schemas.openxmlformats.org/drawingml/2006/table">
            <a:tbl>
              <a:tblPr firstRow="1" bandRow="1">
                <a:tableStyleId>{5940675A-B579-460E-94D1-54222C63F5DA}</a:tableStyleId>
              </a:tblPr>
              <a:tblGrid>
                <a:gridCol w="1610697">
                  <a:extLst>
                    <a:ext uri="{9D8B030D-6E8A-4147-A177-3AD203B41FA5}">
                      <a16:colId xmlns:a16="http://schemas.microsoft.com/office/drawing/2014/main" val="3041411395"/>
                    </a:ext>
                  </a:extLst>
                </a:gridCol>
                <a:gridCol w="1610697">
                  <a:extLst>
                    <a:ext uri="{9D8B030D-6E8A-4147-A177-3AD203B41FA5}">
                      <a16:colId xmlns:a16="http://schemas.microsoft.com/office/drawing/2014/main" val="1878903336"/>
                    </a:ext>
                  </a:extLst>
                </a:gridCol>
                <a:gridCol w="1610697">
                  <a:extLst>
                    <a:ext uri="{9D8B030D-6E8A-4147-A177-3AD203B41FA5}">
                      <a16:colId xmlns:a16="http://schemas.microsoft.com/office/drawing/2014/main" val="249423738"/>
                    </a:ext>
                  </a:extLst>
                </a:gridCol>
                <a:gridCol w="1610697">
                  <a:extLst>
                    <a:ext uri="{9D8B030D-6E8A-4147-A177-3AD203B41FA5}">
                      <a16:colId xmlns:a16="http://schemas.microsoft.com/office/drawing/2014/main" val="4199666513"/>
                    </a:ext>
                  </a:extLst>
                </a:gridCol>
                <a:gridCol w="1610697">
                  <a:extLst>
                    <a:ext uri="{9D8B030D-6E8A-4147-A177-3AD203B41FA5}">
                      <a16:colId xmlns:a16="http://schemas.microsoft.com/office/drawing/2014/main" val="281359999"/>
                    </a:ext>
                  </a:extLst>
                </a:gridCol>
                <a:gridCol w="1610697">
                  <a:extLst>
                    <a:ext uri="{9D8B030D-6E8A-4147-A177-3AD203B41FA5}">
                      <a16:colId xmlns:a16="http://schemas.microsoft.com/office/drawing/2014/main" val="3993909274"/>
                    </a:ext>
                  </a:extLst>
                </a:gridCol>
                <a:gridCol w="1610697">
                  <a:extLst>
                    <a:ext uri="{9D8B030D-6E8A-4147-A177-3AD203B41FA5}">
                      <a16:colId xmlns:a16="http://schemas.microsoft.com/office/drawing/2014/main" val="1445819021"/>
                    </a:ext>
                  </a:extLst>
                </a:gridCol>
              </a:tblGrid>
              <a:tr h="370840">
                <a:tc>
                  <a:txBody>
                    <a:bodyPr/>
                    <a:lstStyle/>
                    <a:p>
                      <a:pPr algn="ctr" fontAlgn="t">
                        <a:spcBef>
                          <a:spcPts val="0"/>
                        </a:spcBef>
                        <a:spcAft>
                          <a:spcPts val="0"/>
                        </a:spcAft>
                      </a:pPr>
                      <a:r>
                        <a:rPr lang="en-US" sz="1600" b="0" kern="1200" dirty="0">
                          <a:solidFill>
                            <a:schemeClr val="tx1"/>
                          </a:solidFill>
                        </a:rPr>
                        <a:t>Question Type</a:t>
                      </a:r>
                      <a:endParaRPr lang="en-US" sz="1600" b="0" kern="1200" dirty="0">
                        <a:solidFill>
                          <a:schemeClr val="tx1"/>
                        </a:solidFill>
                        <a:latin typeface="+mn-lt"/>
                        <a:ea typeface="+mn-ea"/>
                        <a:cs typeface="+mn-cs"/>
                      </a:endParaRPr>
                    </a:p>
                  </a:txBody>
                  <a:tcPr anchor="ctr">
                    <a:solidFill>
                      <a:schemeClr val="accent3">
                        <a:lumMod val="20000"/>
                        <a:lumOff val="80000"/>
                      </a:schemeClr>
                    </a:solidFill>
                  </a:tcPr>
                </a:tc>
                <a:tc>
                  <a:txBody>
                    <a:bodyPr/>
                    <a:lstStyle/>
                    <a:p>
                      <a:pPr algn="ctr" fontAlgn="t">
                        <a:spcBef>
                          <a:spcPts val="0"/>
                        </a:spcBef>
                        <a:spcAft>
                          <a:spcPts val="0"/>
                        </a:spcAft>
                      </a:pPr>
                      <a:r>
                        <a:rPr lang="en-US" sz="1600" b="0" kern="1200" dirty="0">
                          <a:solidFill>
                            <a:schemeClr val="tx1"/>
                          </a:solidFill>
                        </a:rPr>
                        <a:t>How</a:t>
                      </a:r>
                      <a:endParaRPr lang="en-US" sz="1600" b="0" kern="1200" dirty="0">
                        <a:solidFill>
                          <a:schemeClr val="tx1"/>
                        </a:solidFill>
                        <a:latin typeface="+mn-lt"/>
                        <a:ea typeface="+mn-ea"/>
                        <a:cs typeface="+mn-cs"/>
                      </a:endParaRPr>
                    </a:p>
                  </a:txBody>
                  <a:tcPr anchor="ctr">
                    <a:solidFill>
                      <a:schemeClr val="accent3">
                        <a:lumMod val="20000"/>
                        <a:lumOff val="80000"/>
                      </a:schemeClr>
                    </a:solidFill>
                  </a:tcPr>
                </a:tc>
                <a:tc>
                  <a:txBody>
                    <a:bodyPr/>
                    <a:lstStyle/>
                    <a:p>
                      <a:pPr algn="ctr" fontAlgn="t">
                        <a:spcBef>
                          <a:spcPts val="0"/>
                        </a:spcBef>
                        <a:spcAft>
                          <a:spcPts val="0"/>
                        </a:spcAft>
                      </a:pPr>
                      <a:r>
                        <a:rPr lang="en-US" sz="1600" b="0" kern="1200" dirty="0">
                          <a:solidFill>
                            <a:schemeClr val="tx1"/>
                          </a:solidFill>
                        </a:rPr>
                        <a:t>What</a:t>
                      </a:r>
                      <a:endParaRPr lang="en-US" sz="1600" b="0" kern="1200" dirty="0">
                        <a:solidFill>
                          <a:schemeClr val="tx1"/>
                        </a:solidFill>
                        <a:latin typeface="+mn-lt"/>
                        <a:ea typeface="+mn-ea"/>
                        <a:cs typeface="+mn-cs"/>
                      </a:endParaRPr>
                    </a:p>
                  </a:txBody>
                  <a:tcPr anchor="ctr">
                    <a:solidFill>
                      <a:schemeClr val="accent3">
                        <a:lumMod val="20000"/>
                        <a:lumOff val="80000"/>
                      </a:schemeClr>
                    </a:solidFill>
                  </a:tcPr>
                </a:tc>
                <a:tc>
                  <a:txBody>
                    <a:bodyPr/>
                    <a:lstStyle/>
                    <a:p>
                      <a:pPr algn="ctr" fontAlgn="t">
                        <a:spcBef>
                          <a:spcPts val="0"/>
                        </a:spcBef>
                        <a:spcAft>
                          <a:spcPts val="0"/>
                        </a:spcAft>
                      </a:pPr>
                      <a:r>
                        <a:rPr lang="en-US" sz="1600" b="0" kern="1200" dirty="0">
                          <a:solidFill>
                            <a:schemeClr val="tx1"/>
                          </a:solidFill>
                        </a:rPr>
                        <a:t>Where</a:t>
                      </a:r>
                      <a:endParaRPr lang="en-US" sz="1600" b="0" kern="1200" dirty="0">
                        <a:solidFill>
                          <a:schemeClr val="tx1"/>
                        </a:solidFill>
                        <a:latin typeface="+mn-lt"/>
                        <a:ea typeface="+mn-ea"/>
                        <a:cs typeface="+mn-cs"/>
                      </a:endParaRPr>
                    </a:p>
                  </a:txBody>
                  <a:tcPr anchor="ctr">
                    <a:solidFill>
                      <a:schemeClr val="accent3">
                        <a:lumMod val="20000"/>
                        <a:lumOff val="80000"/>
                      </a:schemeClr>
                    </a:solidFill>
                  </a:tcPr>
                </a:tc>
                <a:tc>
                  <a:txBody>
                    <a:bodyPr/>
                    <a:lstStyle/>
                    <a:p>
                      <a:pPr algn="ctr" fontAlgn="t">
                        <a:spcBef>
                          <a:spcPts val="0"/>
                        </a:spcBef>
                        <a:spcAft>
                          <a:spcPts val="0"/>
                        </a:spcAft>
                      </a:pPr>
                      <a:r>
                        <a:rPr lang="en-US" sz="1600" b="0" kern="1200" dirty="0">
                          <a:solidFill>
                            <a:schemeClr val="tx1"/>
                          </a:solidFill>
                        </a:rPr>
                        <a:t>Which</a:t>
                      </a:r>
                      <a:endParaRPr lang="en-US" sz="1600" b="0" kern="1200" dirty="0">
                        <a:solidFill>
                          <a:schemeClr val="tx1"/>
                        </a:solidFill>
                        <a:latin typeface="+mn-lt"/>
                        <a:ea typeface="+mn-ea"/>
                        <a:cs typeface="+mn-cs"/>
                      </a:endParaRPr>
                    </a:p>
                  </a:txBody>
                  <a:tcPr anchor="ctr">
                    <a:solidFill>
                      <a:schemeClr val="accent3">
                        <a:lumMod val="20000"/>
                        <a:lumOff val="80000"/>
                      </a:schemeClr>
                    </a:solidFill>
                  </a:tcPr>
                </a:tc>
                <a:tc>
                  <a:txBody>
                    <a:bodyPr/>
                    <a:lstStyle/>
                    <a:p>
                      <a:pPr algn="ctr" fontAlgn="t">
                        <a:spcBef>
                          <a:spcPts val="0"/>
                        </a:spcBef>
                        <a:spcAft>
                          <a:spcPts val="0"/>
                        </a:spcAft>
                      </a:pPr>
                      <a:r>
                        <a:rPr lang="en-US" sz="1600" b="0" kern="1200" dirty="0">
                          <a:solidFill>
                            <a:schemeClr val="tx1"/>
                          </a:solidFill>
                        </a:rPr>
                        <a:t>Who</a:t>
                      </a:r>
                      <a:endParaRPr lang="en-US" sz="1600" b="0" kern="1200" dirty="0">
                        <a:solidFill>
                          <a:schemeClr val="tx1"/>
                        </a:solidFill>
                        <a:latin typeface="+mn-lt"/>
                        <a:ea typeface="+mn-ea"/>
                        <a:cs typeface="+mn-cs"/>
                      </a:endParaRPr>
                    </a:p>
                  </a:txBody>
                  <a:tcPr anchor="ctr">
                    <a:solidFill>
                      <a:schemeClr val="accent3">
                        <a:lumMod val="20000"/>
                        <a:lumOff val="80000"/>
                      </a:schemeClr>
                    </a:solidFill>
                  </a:tcPr>
                </a:tc>
                <a:tc>
                  <a:txBody>
                    <a:bodyPr/>
                    <a:lstStyle/>
                    <a:p>
                      <a:pPr algn="ctr" fontAlgn="t">
                        <a:spcBef>
                          <a:spcPts val="0"/>
                        </a:spcBef>
                        <a:spcAft>
                          <a:spcPts val="0"/>
                        </a:spcAft>
                      </a:pPr>
                      <a:r>
                        <a:rPr lang="en-US" sz="1600" b="0" kern="1200" dirty="0">
                          <a:solidFill>
                            <a:schemeClr val="tx1"/>
                          </a:solidFill>
                        </a:rPr>
                        <a:t>Why</a:t>
                      </a:r>
                      <a:endParaRPr lang="en-US" sz="1600" b="0" kern="1200" dirty="0">
                        <a:solidFill>
                          <a:schemeClr val="tx1"/>
                        </a:solidFill>
                        <a:latin typeface="+mn-lt"/>
                        <a:ea typeface="+mn-ea"/>
                        <a:cs typeface="+mn-cs"/>
                      </a:endParaRPr>
                    </a:p>
                  </a:txBody>
                  <a:tcPr anchor="ctr">
                    <a:solidFill>
                      <a:schemeClr val="accent3">
                        <a:lumMod val="20000"/>
                        <a:lumOff val="80000"/>
                      </a:schemeClr>
                    </a:solidFill>
                  </a:tcPr>
                </a:tc>
                <a:extLst>
                  <a:ext uri="{0D108BD9-81ED-4DB2-BD59-A6C34878D82A}">
                    <a16:rowId xmlns:a16="http://schemas.microsoft.com/office/drawing/2014/main" val="2651521133"/>
                  </a:ext>
                </a:extLst>
              </a:tr>
              <a:tr h="370840">
                <a:tc>
                  <a:txBody>
                    <a:bodyPr/>
                    <a:lstStyle/>
                    <a:p>
                      <a:pPr algn="ctr" fontAlgn="t">
                        <a:spcBef>
                          <a:spcPts val="0"/>
                        </a:spcBef>
                        <a:spcAft>
                          <a:spcPts val="0"/>
                        </a:spcAft>
                      </a:pPr>
                      <a:r>
                        <a:rPr lang="en-US" sz="1600" b="0" kern="1200" dirty="0">
                          <a:solidFill>
                            <a:schemeClr val="tx1"/>
                          </a:solidFill>
                        </a:rPr>
                        <a:t># of questions</a:t>
                      </a:r>
                      <a:endParaRPr lang="en-US" sz="1600" b="0" kern="1200" dirty="0">
                        <a:solidFill>
                          <a:schemeClr val="tx1"/>
                        </a:solidFill>
                        <a:latin typeface="+mn-lt"/>
                        <a:ea typeface="+mn-ea"/>
                        <a:cs typeface="+mn-cs"/>
                      </a:endParaRPr>
                    </a:p>
                  </a:txBody>
                  <a:tcPr anchor="ctr"/>
                </a:tc>
                <a:tc>
                  <a:txBody>
                    <a:bodyPr/>
                    <a:lstStyle/>
                    <a:p>
                      <a:pPr algn="ctr" fontAlgn="t">
                        <a:spcBef>
                          <a:spcPts val="0"/>
                        </a:spcBef>
                        <a:spcAft>
                          <a:spcPts val="0"/>
                        </a:spcAft>
                      </a:pPr>
                      <a:r>
                        <a:rPr lang="en-US" sz="1600" b="0" kern="1200" dirty="0">
                          <a:solidFill>
                            <a:schemeClr val="tx1"/>
                          </a:solidFill>
                        </a:rPr>
                        <a:t>16,595</a:t>
                      </a:r>
                      <a:endParaRPr lang="en-US" sz="1600" b="0" kern="1200" dirty="0">
                        <a:solidFill>
                          <a:schemeClr val="tx1"/>
                        </a:solidFill>
                        <a:latin typeface="+mn-lt"/>
                        <a:ea typeface="+mn-ea"/>
                        <a:cs typeface="+mn-cs"/>
                      </a:endParaRPr>
                    </a:p>
                  </a:txBody>
                  <a:tcPr anchor="ctr"/>
                </a:tc>
                <a:tc>
                  <a:txBody>
                    <a:bodyPr/>
                    <a:lstStyle/>
                    <a:p>
                      <a:pPr algn="ctr" fontAlgn="t">
                        <a:spcBef>
                          <a:spcPts val="0"/>
                        </a:spcBef>
                        <a:spcAft>
                          <a:spcPts val="0"/>
                        </a:spcAft>
                      </a:pPr>
                      <a:r>
                        <a:rPr lang="en-US" sz="1600" b="0" kern="1200" dirty="0">
                          <a:solidFill>
                            <a:schemeClr val="tx1"/>
                          </a:solidFill>
                        </a:rPr>
                        <a:t>14,981</a:t>
                      </a:r>
                      <a:endParaRPr lang="en-US" sz="1600" b="0" kern="1200" dirty="0">
                        <a:solidFill>
                          <a:schemeClr val="tx1"/>
                        </a:solidFill>
                        <a:latin typeface="+mn-lt"/>
                        <a:ea typeface="+mn-ea"/>
                        <a:cs typeface="+mn-cs"/>
                      </a:endParaRPr>
                    </a:p>
                  </a:txBody>
                  <a:tcPr anchor="ctr"/>
                </a:tc>
                <a:tc>
                  <a:txBody>
                    <a:bodyPr/>
                    <a:lstStyle/>
                    <a:p>
                      <a:pPr algn="ctr" fontAlgn="t">
                        <a:spcBef>
                          <a:spcPts val="0"/>
                        </a:spcBef>
                        <a:spcAft>
                          <a:spcPts val="0"/>
                        </a:spcAft>
                      </a:pPr>
                      <a:r>
                        <a:rPr lang="en-US" sz="1600" b="0" kern="1200" dirty="0">
                          <a:solidFill>
                            <a:schemeClr val="tx1"/>
                          </a:solidFill>
                        </a:rPr>
                        <a:t>10,010</a:t>
                      </a:r>
                      <a:endParaRPr lang="en-US" sz="1600" b="0" kern="1200" dirty="0">
                        <a:solidFill>
                          <a:schemeClr val="tx1"/>
                        </a:solidFill>
                        <a:latin typeface="+mn-lt"/>
                        <a:ea typeface="+mn-ea"/>
                        <a:cs typeface="+mn-cs"/>
                      </a:endParaRPr>
                    </a:p>
                  </a:txBody>
                  <a:tcPr anchor="ctr"/>
                </a:tc>
                <a:tc>
                  <a:txBody>
                    <a:bodyPr/>
                    <a:lstStyle/>
                    <a:p>
                      <a:pPr algn="ctr" fontAlgn="t">
                        <a:spcBef>
                          <a:spcPts val="0"/>
                        </a:spcBef>
                        <a:spcAft>
                          <a:spcPts val="0"/>
                        </a:spcAft>
                      </a:pPr>
                      <a:r>
                        <a:rPr lang="en-US" sz="1600" b="0" kern="1200" dirty="0">
                          <a:solidFill>
                            <a:schemeClr val="tx1"/>
                          </a:solidFill>
                        </a:rPr>
                        <a:t>5,601</a:t>
                      </a:r>
                      <a:endParaRPr lang="en-US" sz="1600" b="0" kern="1200" dirty="0">
                        <a:solidFill>
                          <a:schemeClr val="tx1"/>
                        </a:solidFill>
                        <a:latin typeface="+mn-lt"/>
                        <a:ea typeface="+mn-ea"/>
                        <a:cs typeface="+mn-cs"/>
                      </a:endParaRPr>
                    </a:p>
                  </a:txBody>
                  <a:tcPr anchor="ctr"/>
                </a:tc>
                <a:tc>
                  <a:txBody>
                    <a:bodyPr/>
                    <a:lstStyle/>
                    <a:p>
                      <a:pPr algn="ctr" fontAlgn="t">
                        <a:spcBef>
                          <a:spcPts val="0"/>
                        </a:spcBef>
                        <a:spcAft>
                          <a:spcPts val="0"/>
                        </a:spcAft>
                      </a:pPr>
                      <a:r>
                        <a:rPr lang="en-US" sz="1600" b="0" kern="1200" dirty="0">
                          <a:solidFill>
                            <a:schemeClr val="tx1"/>
                          </a:solidFill>
                        </a:rPr>
                        <a:t>11,602</a:t>
                      </a:r>
                      <a:endParaRPr lang="en-US" sz="1600" b="0" kern="1200" dirty="0">
                        <a:solidFill>
                          <a:schemeClr val="tx1"/>
                        </a:solidFill>
                        <a:latin typeface="+mn-lt"/>
                        <a:ea typeface="+mn-ea"/>
                        <a:cs typeface="+mn-cs"/>
                      </a:endParaRPr>
                    </a:p>
                  </a:txBody>
                  <a:tcPr anchor="ctr"/>
                </a:tc>
                <a:tc>
                  <a:txBody>
                    <a:bodyPr/>
                    <a:lstStyle/>
                    <a:p>
                      <a:pPr algn="ctr" fontAlgn="t">
                        <a:spcBef>
                          <a:spcPts val="0"/>
                        </a:spcBef>
                        <a:spcAft>
                          <a:spcPts val="0"/>
                        </a:spcAft>
                      </a:pPr>
                      <a:r>
                        <a:rPr lang="en-US" sz="1600" b="0" kern="1200" dirty="0">
                          <a:solidFill>
                            <a:schemeClr val="tx1"/>
                          </a:solidFill>
                        </a:rPr>
                        <a:t>515</a:t>
                      </a:r>
                      <a:endParaRPr lang="en-US" sz="1600" b="0" kern="1200" dirty="0">
                        <a:solidFill>
                          <a:schemeClr val="tx1"/>
                        </a:solidFill>
                        <a:latin typeface="+mn-lt"/>
                        <a:ea typeface="+mn-ea"/>
                        <a:cs typeface="+mn-cs"/>
                      </a:endParaRPr>
                    </a:p>
                  </a:txBody>
                  <a:tcPr anchor="ctr"/>
                </a:tc>
                <a:extLst>
                  <a:ext uri="{0D108BD9-81ED-4DB2-BD59-A6C34878D82A}">
                    <a16:rowId xmlns:a16="http://schemas.microsoft.com/office/drawing/2014/main" val="2138072505"/>
                  </a:ext>
                </a:extLst>
              </a:tr>
            </a:tbl>
          </a:graphicData>
        </a:graphic>
      </p:graphicFrame>
      <p:pic>
        <p:nvPicPr>
          <p:cNvPr id="4" name="Audio 3">
            <a:hlinkClick r:id="" action="ppaction://media"/>
            <a:extLst>
              <a:ext uri="{FF2B5EF4-FFF2-40B4-BE49-F238E27FC236}">
                <a16:creationId xmlns:a16="http://schemas.microsoft.com/office/drawing/2014/main" id="{15B633E2-7D0B-4C55-9F98-976F3798D9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82351743"/>
      </p:ext>
    </p:extLst>
  </p:cSld>
  <p:clrMapOvr>
    <a:masterClrMapping/>
  </p:clrMapOvr>
  <mc:AlternateContent xmlns:mc="http://schemas.openxmlformats.org/markup-compatibility/2006" xmlns:p14="http://schemas.microsoft.com/office/powerpoint/2010/main">
    <mc:Choice Requires="p14">
      <p:transition spd="slow" p14:dur="2000" advTm="71526"/>
    </mc:Choice>
    <mc:Fallback xmlns="">
      <p:transition spd="slow" advTm="71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58B74-CA98-4129-9B78-08E4C8D4AF8C}"/>
              </a:ext>
            </a:extLst>
          </p:cNvPr>
          <p:cNvSpPr>
            <a:spLocks noGrp="1"/>
          </p:cNvSpPr>
          <p:nvPr>
            <p:ph type="title"/>
          </p:nvPr>
        </p:nvSpPr>
        <p:spPr/>
        <p:txBody>
          <a:bodyPr/>
          <a:lstStyle/>
          <a:p>
            <a:pPr algn="ctr"/>
            <a:r>
              <a:rPr lang="en-US" altLang="zh-CN" dirty="0"/>
              <a:t>Similar findings in other datasets.</a:t>
            </a:r>
            <a:endParaRPr lang="en-US" dirty="0"/>
          </a:p>
        </p:txBody>
      </p:sp>
      <p:pic>
        <p:nvPicPr>
          <p:cNvPr id="4" name="Picture 3">
            <a:extLst>
              <a:ext uri="{FF2B5EF4-FFF2-40B4-BE49-F238E27FC236}">
                <a16:creationId xmlns:a16="http://schemas.microsoft.com/office/drawing/2014/main" id="{AB68E021-9DA5-4FA6-BEB6-3169A9ED358B}"/>
              </a:ext>
            </a:extLst>
          </p:cNvPr>
          <p:cNvPicPr>
            <a:picLocks noChangeAspect="1"/>
          </p:cNvPicPr>
          <p:nvPr/>
        </p:nvPicPr>
        <p:blipFill>
          <a:blip r:embed="rId5"/>
          <a:stretch>
            <a:fillRect/>
          </a:stretch>
        </p:blipFill>
        <p:spPr>
          <a:xfrm>
            <a:off x="1031642" y="1412467"/>
            <a:ext cx="10128716" cy="4254908"/>
          </a:xfrm>
          <a:prstGeom prst="rect">
            <a:avLst/>
          </a:prstGeom>
        </p:spPr>
      </p:pic>
      <p:sp>
        <p:nvSpPr>
          <p:cNvPr id="6" name="TextBox 5">
            <a:extLst>
              <a:ext uri="{FF2B5EF4-FFF2-40B4-BE49-F238E27FC236}">
                <a16:creationId xmlns:a16="http://schemas.microsoft.com/office/drawing/2014/main" id="{D4F4B6F8-488C-4D8E-AA79-1A964A30781A}"/>
              </a:ext>
            </a:extLst>
          </p:cNvPr>
          <p:cNvSpPr txBox="1"/>
          <p:nvPr/>
        </p:nvSpPr>
        <p:spPr>
          <a:xfrm>
            <a:off x="404812" y="6049060"/>
            <a:ext cx="11382375" cy="307777"/>
          </a:xfrm>
          <a:prstGeom prst="rect">
            <a:avLst/>
          </a:prstGeom>
          <a:noFill/>
        </p:spPr>
        <p:txBody>
          <a:bodyPr wrap="square">
            <a:spAutoFit/>
          </a:bodyPr>
          <a:lstStyle/>
          <a:p>
            <a:pPr algn="ctr"/>
            <a:r>
              <a:rPr lang="en-US" sz="1400" dirty="0">
                <a:hlinkClick r:id="rId6"/>
              </a:rPr>
              <a:t>[1906.08976] Mitigating Gender Bias in Natural Language Processing: Literature Review (arxiv.org)</a:t>
            </a:r>
            <a:endParaRPr lang="en-US" sz="1400" dirty="0">
              <a:solidFill>
                <a:schemeClr val="dk1"/>
              </a:solidFill>
            </a:endParaRPr>
          </a:p>
        </p:txBody>
      </p:sp>
      <p:pic>
        <p:nvPicPr>
          <p:cNvPr id="2" name="Audio 1">
            <a:hlinkClick r:id="" action="ppaction://media"/>
            <a:extLst>
              <a:ext uri="{FF2B5EF4-FFF2-40B4-BE49-F238E27FC236}">
                <a16:creationId xmlns:a16="http://schemas.microsoft.com/office/drawing/2014/main" id="{287038A5-A917-4A05-A387-44EB67260C3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5350617"/>
      </p:ext>
    </p:extLst>
  </p:cSld>
  <p:clrMapOvr>
    <a:masterClrMapping/>
  </p:clrMapOvr>
  <mc:AlternateContent xmlns:mc="http://schemas.openxmlformats.org/markup-compatibility/2006" xmlns:p14="http://schemas.microsoft.com/office/powerpoint/2010/main">
    <mc:Choice Requires="p14">
      <p:transition spd="slow" p14:dur="2000" advTm="30520"/>
    </mc:Choice>
    <mc:Fallback xmlns="">
      <p:transition spd="slow" advTm="30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7"/>
</p:tagLst>
</file>

<file path=ppt/tags/tag2.xml><?xml version="1.0" encoding="utf-8"?>
<p:tagLst xmlns:a="http://schemas.openxmlformats.org/drawingml/2006/main" xmlns:r="http://schemas.openxmlformats.org/officeDocument/2006/relationships" xmlns:p="http://schemas.openxmlformats.org/presentationml/2006/main">
  <p:tag name="TIMING" val="|32.2|5.2"/>
</p:tagLst>
</file>

<file path=ppt/tags/tag3.xml><?xml version="1.0" encoding="utf-8"?>
<p:tagLst xmlns:a="http://schemas.openxmlformats.org/drawingml/2006/main" xmlns:r="http://schemas.openxmlformats.org/officeDocument/2006/relationships" xmlns:p="http://schemas.openxmlformats.org/presentationml/2006/main">
  <p:tag name="TIMING" val="|63.9"/>
</p:tagLst>
</file>

<file path=ppt/theme/theme1.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3.xml><?xml version="1.0" encoding="utf-8"?>
<a:theme xmlns:a="http://schemas.openxmlformats.org/drawingml/2006/main" name="3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5-30602_PMLC_2014_Template">
  <a:themeElements>
    <a:clrScheme name="PMLC 2014">
      <a:dk1>
        <a:srgbClr val="505050"/>
      </a:dk1>
      <a:lt1>
        <a:srgbClr val="FFFFFF"/>
      </a:lt1>
      <a:dk2>
        <a:srgbClr val="0072C6"/>
      </a:dk2>
      <a:lt2>
        <a:srgbClr val="D2D2D2"/>
      </a:lt2>
      <a:accent1>
        <a:srgbClr val="0072C6"/>
      </a:accent1>
      <a:accent2>
        <a:srgbClr val="BA141A"/>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MLC_2014_Template.potx" id="{DD0E174A-D33C-470A-AFD7-020B0848A3AA}" vid="{E443F133-90CC-41BE-B734-B39E7391E536}"/>
    </a:ext>
  </a:extLst>
</a:theme>
</file>

<file path=ppt/theme/theme5.xml><?xml version="1.0" encoding="utf-8"?>
<a:theme xmlns:a="http://schemas.openxmlformats.org/drawingml/2006/main" name="4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6.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7.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8.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9.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F0EA7BB1921B84987AD886575582A1D" ma:contentTypeVersion="2" ma:contentTypeDescription="Create a new document." ma:contentTypeScope="" ma:versionID="24f5e71a60649188e33f0565f5947694">
  <xsd:schema xmlns:xsd="http://www.w3.org/2001/XMLSchema" xmlns:xs="http://www.w3.org/2001/XMLSchema" xmlns:p="http://schemas.microsoft.com/office/2006/metadata/properties" xmlns:ns2="6e68a038-3a25-40f1-b054-d60c7d3ad4fa" targetNamespace="http://schemas.microsoft.com/office/2006/metadata/properties" ma:root="true" ma:fieldsID="0bddfd2b988e402c6aebf50a26d4cd14" ns2:_="">
    <xsd:import namespace="6e68a038-3a25-40f1-b054-d60c7d3ad4fa"/>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68a038-3a25-40f1-b054-d60c7d3ad4f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39D525-1393-4A68-A49A-5650E98F2EC5}">
  <ds:schemaRefs>
    <ds:schemaRef ds:uri="http://purl.org/dc/dcmitype/"/>
    <ds:schemaRef ds:uri="http://purl.org/dc/elements/1.1/"/>
    <ds:schemaRef ds:uri="6e68a038-3a25-40f1-b054-d60c7d3ad4fa"/>
    <ds:schemaRef ds:uri="http://schemas.microsoft.com/office/infopath/2007/PartnerControls"/>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EDFEC47-8BFE-45CB-A4B4-BDF59BDE1F68}">
  <ds:schemaRefs>
    <ds:schemaRef ds:uri="http://schemas.microsoft.com/sharepoint/v3/contenttype/forms"/>
  </ds:schemaRefs>
</ds:datastoreItem>
</file>

<file path=customXml/itemProps3.xml><?xml version="1.0" encoding="utf-8"?>
<ds:datastoreItem xmlns:ds="http://schemas.openxmlformats.org/officeDocument/2006/customXml" ds:itemID="{B3DC2965-036E-49DC-9488-246EC52598E4}">
  <ds:schemaRefs>
    <ds:schemaRef ds:uri="6e68a038-3a25-40f1-b054-d60c7d3ad4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922</TotalTime>
  <Words>1966</Words>
  <Application>Microsoft Office PowerPoint</Application>
  <PresentationFormat>Widescreen</PresentationFormat>
  <Paragraphs>285</Paragraphs>
  <Slides>30</Slides>
  <Notes>30</Notes>
  <HiddenSlides>0</HiddenSlides>
  <MMClips>30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30</vt:i4>
      </vt:variant>
    </vt:vector>
  </HeadingPairs>
  <TitlesOfParts>
    <vt:vector size="50" baseType="lpstr">
      <vt:lpstr>-apple-system</vt:lpstr>
      <vt:lpstr>Arial</vt:lpstr>
      <vt:lpstr>Calibri</vt:lpstr>
      <vt:lpstr>Cambria Math</vt:lpstr>
      <vt:lpstr>Consolas</vt:lpstr>
      <vt:lpstr>Helvetica</vt:lpstr>
      <vt:lpstr>Segoe UI</vt:lpstr>
      <vt:lpstr>Segoe UI Light</vt:lpstr>
      <vt:lpstr>Segoe UI Semibold</vt:lpstr>
      <vt:lpstr>Segoe UI Semilight</vt:lpstr>
      <vt:lpstr>Wingdings</vt:lpstr>
      <vt:lpstr>1_WHITE TEMPLATE</vt:lpstr>
      <vt:lpstr>2_WHITE TEMPLATE</vt:lpstr>
      <vt:lpstr>3_WHITE TEMPLATE</vt:lpstr>
      <vt:lpstr>5-30602_PMLC_2014_Template</vt:lpstr>
      <vt:lpstr>4_WHITE TEMPLATE</vt:lpstr>
      <vt:lpstr>COLOR TEMPLATE</vt:lpstr>
      <vt:lpstr>WHITE TEMPLATE</vt:lpstr>
      <vt:lpstr>1_WHITE TEMPLATE</vt:lpstr>
      <vt:lpstr>White Template</vt:lpstr>
      <vt:lpstr>Really Reaching Human Parity?  - Addressing Benchmark Issues on Robustness, Bias and Metric.</vt:lpstr>
      <vt:lpstr>Benchmarks are significant for the growth of AI research.</vt:lpstr>
      <vt:lpstr>DNNs even achieved human parity on some famous ones!</vt:lpstr>
      <vt:lpstr>But are these benchmarks good enough for evaluating AI?</vt:lpstr>
      <vt:lpstr>Take our dataset (i.e., XGLUE) as an example.</vt:lpstr>
      <vt:lpstr>(1) Robustness issue in XGLUE.</vt:lpstr>
      <vt:lpstr>Similar findings in other datasets.</vt:lpstr>
      <vt:lpstr>(2) Bias issue in XGLUE.</vt:lpstr>
      <vt:lpstr>Similar findings in other datasets.</vt:lpstr>
      <vt:lpstr>(3) Metric issue in XGLUE. (news title generation task)</vt:lpstr>
      <vt:lpstr>Similar findings in other datasets.</vt:lpstr>
      <vt:lpstr>3 Issues of Current Benchmarks</vt:lpstr>
      <vt:lpstr>3 Issues of Current Benchmarks</vt:lpstr>
      <vt:lpstr>3 Issues of Current Benchmarks</vt:lpstr>
      <vt:lpstr>Some Efforts to Robustness Measurement</vt:lpstr>
      <vt:lpstr>Some Efforts to Robustness Measurement</vt:lpstr>
      <vt:lpstr>Some Efforts to Robustness Measurement</vt:lpstr>
      <vt:lpstr>Some Efforts to Robustness Measurement</vt:lpstr>
      <vt:lpstr>Some Efforts to Robustness Measurement</vt:lpstr>
      <vt:lpstr>Some Efforts to Robustness Measurement</vt:lpstr>
      <vt:lpstr>Some Efforts to Robustness Measurement</vt:lpstr>
      <vt:lpstr>3 Issues of Current Benchmarks</vt:lpstr>
      <vt:lpstr>Some Efforts to Data Bias</vt:lpstr>
      <vt:lpstr>Some Efforts to Data Bias</vt:lpstr>
      <vt:lpstr>3 Issues of Current Benchmarks</vt:lpstr>
      <vt:lpstr>Some Efforts to Evaluation Metric</vt:lpstr>
      <vt:lpstr>Some Efforts to Evaluation Metric</vt:lpstr>
      <vt:lpstr>References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Anatomy of an Emerging Digital Society</dc:title>
  <dc:creator>Lee Givens</dc:creator>
  <dc:description>Formatting: Nicole Milburn, Simple Concepts Consulting</dc:description>
  <cp:lastModifiedBy>Nan Duan</cp:lastModifiedBy>
  <cp:revision>7</cp:revision>
  <dcterms:created xsi:type="dcterms:W3CDTF">2015-12-29T21:30:15Z</dcterms:created>
  <dcterms:modified xsi:type="dcterms:W3CDTF">2021-07-28T01:01:57Z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0x0101008F0EA7BB1921B84987AD886575582A1D</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Date">
    <vt:lpwstr>2017-08-25T09:11:08.9900638+08:00</vt:lpwstr>
  </property>
  <property fmtid="{D5CDD505-2E9C-101B-9397-08002B2CF9AE}" pid="7" name="MSIP_Label_f42aa342-8706-4288-bd11-ebb85995028c_Name">
    <vt:lpwstr>General</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